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4"/>
  </p:notesMasterIdLst>
  <p:sldIdLst>
    <p:sldId id="419" r:id="rId3"/>
    <p:sldId id="420" r:id="rId4"/>
    <p:sldId id="450" r:id="rId5"/>
    <p:sldId id="422" r:id="rId6"/>
    <p:sldId id="467" r:id="rId7"/>
    <p:sldId id="451" r:id="rId8"/>
    <p:sldId id="473" r:id="rId9"/>
    <p:sldId id="472" r:id="rId10"/>
    <p:sldId id="474" r:id="rId11"/>
    <p:sldId id="427" r:id="rId12"/>
    <p:sldId id="476" r:id="rId13"/>
    <p:sldId id="432" r:id="rId14"/>
    <p:sldId id="433" r:id="rId15"/>
    <p:sldId id="434" r:id="rId16"/>
    <p:sldId id="477" r:id="rId17"/>
    <p:sldId id="478" r:id="rId18"/>
    <p:sldId id="479" r:id="rId19"/>
    <p:sldId id="480" r:id="rId20"/>
    <p:sldId id="481" r:id="rId21"/>
    <p:sldId id="459" r:id="rId22"/>
    <p:sldId id="482" r:id="rId23"/>
    <p:sldId id="436" r:id="rId24"/>
    <p:sldId id="437" r:id="rId25"/>
    <p:sldId id="446" r:id="rId26"/>
    <p:sldId id="483" r:id="rId27"/>
    <p:sldId id="462" r:id="rId28"/>
    <p:sldId id="484" r:id="rId29"/>
    <p:sldId id="447" r:id="rId30"/>
    <p:sldId id="438" r:id="rId31"/>
    <p:sldId id="465" r:id="rId32"/>
    <p:sldId id="416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F"/>
    <a:srgbClr val="000000"/>
    <a:srgbClr val="FF0000"/>
    <a:srgbClr val="FF0066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314" y="1169243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42976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07167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3143248"/>
            <a:ext cx="69294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3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商中间有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0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的除法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42976" y="785794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判断对错。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8662" y="1643050"/>
            <a:ext cx="2082805" cy="3730229"/>
            <a:chOff x="928662" y="1643050"/>
            <a:chExt cx="2082805" cy="3730229"/>
          </a:xfrm>
        </p:grpSpPr>
        <p:grpSp>
          <p:nvGrpSpPr>
            <p:cNvPr id="12" name="组合 11"/>
            <p:cNvGrpSpPr/>
            <p:nvPr/>
          </p:nvGrpSpPr>
          <p:grpSpPr>
            <a:xfrm>
              <a:off x="928662" y="1643050"/>
              <a:ext cx="2082805" cy="3730229"/>
              <a:chOff x="6143636" y="1928802"/>
              <a:chExt cx="2082805" cy="3730229"/>
            </a:xfrm>
          </p:grpSpPr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7286644" y="2500306"/>
                <a:ext cx="848607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  <a:r>
                  <a:rPr lang="zh-CN" altLang="en-US" sz="4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9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14" name="组合 37"/>
              <p:cNvGrpSpPr/>
              <p:nvPr/>
            </p:nvGrpSpPr>
            <p:grpSpPr>
              <a:xfrm>
                <a:off x="6143636" y="1928802"/>
                <a:ext cx="2082805" cy="3730229"/>
                <a:chOff x="2285984" y="1714488"/>
                <a:chExt cx="2082805" cy="3730229"/>
              </a:xfrm>
            </p:grpSpPr>
            <p:sp>
              <p:nvSpPr>
                <p:cNvPr id="15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3000364" y="2428868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4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grpSp>
              <p:nvGrpSpPr>
                <p:cNvPr id="16" name="组合 35"/>
                <p:cNvGrpSpPr/>
                <p:nvPr/>
              </p:nvGrpSpPr>
              <p:grpSpPr>
                <a:xfrm>
                  <a:off x="2285984" y="2357430"/>
                  <a:ext cx="2009780" cy="586957"/>
                  <a:chOff x="2285984" y="2357430"/>
                  <a:chExt cx="2009780" cy="586957"/>
                </a:xfrm>
              </p:grpSpPr>
              <p:grpSp>
                <p:nvGrpSpPr>
                  <p:cNvPr id="29" name="Group 4"/>
                  <p:cNvGrpSpPr/>
                  <p:nvPr/>
                </p:nvGrpSpPr>
                <p:grpSpPr bwMode="auto">
                  <a:xfrm>
                    <a:off x="2786050" y="2428868"/>
                    <a:ext cx="1509714" cy="317"/>
                    <a:chOff x="0" y="0"/>
                    <a:chExt cx="816" cy="317"/>
                  </a:xfrm>
                </p:grpSpPr>
                <p:sp>
                  <p:nvSpPr>
                    <p:cNvPr id="31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0" y="0"/>
                      <a:ext cx="726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 lIns="90000" tIns="46800" rIns="90000" bIns="4680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未知"/>
                    <p:cNvSpPr/>
                    <p:nvPr/>
                  </p:nvSpPr>
                  <p:spPr bwMode="auto">
                    <a:xfrm>
                      <a:off x="0" y="0"/>
                      <a:ext cx="106" cy="317"/>
                    </a:xfrm>
                    <a:custGeom>
                      <a:avLst/>
                      <a:gdLst>
                        <a:gd name="T0" fmla="*/ 91 w 106"/>
                        <a:gd name="T1" fmla="*/ 0 h 317"/>
                        <a:gd name="T2" fmla="*/ 91 w 106"/>
                        <a:gd name="T3" fmla="*/ 227 h 317"/>
                        <a:gd name="T4" fmla="*/ 0 w 106"/>
                        <a:gd name="T5" fmla="*/ 317 h 317"/>
                        <a:gd name="T6" fmla="*/ 0 60000 65536"/>
                        <a:gd name="T7" fmla="*/ 0 60000 65536"/>
                        <a:gd name="T8" fmla="*/ 0 60000 65536"/>
                        <a:gd name="T9" fmla="*/ 0 w 106"/>
                        <a:gd name="T10" fmla="*/ 0 h 317"/>
                        <a:gd name="T11" fmla="*/ 106 w 106"/>
                        <a:gd name="T12" fmla="*/ 317 h 317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06" h="317">
                          <a:moveTo>
                            <a:pt x="91" y="0"/>
                          </a:moveTo>
                          <a:cubicBezTo>
                            <a:pt x="98" y="87"/>
                            <a:pt x="106" y="174"/>
                            <a:pt x="91" y="227"/>
                          </a:cubicBezTo>
                          <a:cubicBezTo>
                            <a:pt x="76" y="280"/>
                            <a:pt x="38" y="298"/>
                            <a:pt x="0" y="317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 lIns="90000" tIns="46800" rIns="90000" bIns="4680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85984" y="2357430"/>
                    <a:ext cx="374118" cy="5869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algn="ctr"/>
                    <a:r>
                      <a:rPr lang="en-US" altLang="zh-CN" sz="32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rPr>
                      <a:t>3</a:t>
                    </a:r>
                    <a:endPara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sp>
              <p:nvSpPr>
                <p:cNvPr id="17" name="Line 9"/>
                <p:cNvSpPr>
                  <a:spLocks noChangeShapeType="1"/>
                </p:cNvSpPr>
                <p:nvPr/>
              </p:nvSpPr>
              <p:spPr bwMode="auto">
                <a:xfrm>
                  <a:off x="2928926" y="3643314"/>
                  <a:ext cx="136842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000364" y="1714488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1</a:t>
                  </a:r>
                </a:p>
              </p:txBody>
            </p:sp>
            <p:sp>
              <p:nvSpPr>
                <p:cNvPr id="1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14612" y="3000372"/>
                  <a:ext cx="938212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3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428992" y="1714488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rgbClr val="FF0000"/>
                      </a:solidFill>
                      <a:latin typeface="华文楷体" pitchFamily="2" charset="-122"/>
                      <a:ea typeface="华文楷体" pitchFamily="2" charset="-122"/>
                    </a:rPr>
                    <a:t>0</a:t>
                  </a:r>
                </a:p>
              </p:txBody>
            </p:sp>
            <p:sp>
              <p:nvSpPr>
                <p:cNvPr id="22" name="Line 21"/>
                <p:cNvSpPr>
                  <a:spLocks noChangeShapeType="1"/>
                </p:cNvSpPr>
                <p:nvPr/>
              </p:nvSpPr>
              <p:spPr bwMode="auto">
                <a:xfrm>
                  <a:off x="3000364" y="4714884"/>
                  <a:ext cx="136842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857620" y="4143380"/>
                  <a:ext cx="374119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9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857620" y="1714488"/>
                  <a:ext cx="503237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3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929058" y="3643314"/>
                  <a:ext cx="285752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9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929058" y="4857760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0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</p:grpSp>
        <p:sp>
          <p:nvSpPr>
            <p:cNvPr id="33" name="未知"/>
            <p:cNvSpPr/>
            <p:nvPr/>
          </p:nvSpPr>
          <p:spPr bwMode="auto">
            <a:xfrm>
              <a:off x="1285852" y="2357430"/>
              <a:ext cx="196115" cy="642942"/>
            </a:xfrm>
            <a:custGeom>
              <a:avLst/>
              <a:gdLst>
                <a:gd name="T0" fmla="*/ 91 w 106"/>
                <a:gd name="T1" fmla="*/ 0 h 317"/>
                <a:gd name="T2" fmla="*/ 91 w 106"/>
                <a:gd name="T3" fmla="*/ 227 h 317"/>
                <a:gd name="T4" fmla="*/ 0 w 106"/>
                <a:gd name="T5" fmla="*/ 317 h 317"/>
                <a:gd name="T6" fmla="*/ 0 60000 65536"/>
                <a:gd name="T7" fmla="*/ 0 60000 65536"/>
                <a:gd name="T8" fmla="*/ 0 60000 65536"/>
                <a:gd name="T9" fmla="*/ 0 w 106"/>
                <a:gd name="T10" fmla="*/ 0 h 317"/>
                <a:gd name="T11" fmla="*/ 106 w 106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317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38" y="298"/>
                    <a:pt x="0" y="31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57290" y="5572140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楷体_GB2312"/>
              </a:rPr>
              <a:t>（    </a:t>
            </a:r>
            <a:r>
              <a:rPr lang="en-US" altLang="zh-CN" sz="3200" dirty="0" smtClean="0">
                <a:ea typeface="楷体_GB2312"/>
              </a:rPr>
              <a:t>×</a:t>
            </a:r>
            <a:r>
              <a:rPr lang="zh-CN" altLang="en-US" sz="3200" dirty="0" smtClean="0">
                <a:ea typeface="楷体_GB2312"/>
              </a:rPr>
              <a:t>    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4143372" y="3571876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4214810" y="1643050"/>
            <a:ext cx="37411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3929058" y="2928934"/>
            <a:ext cx="938212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4643438" y="1643050"/>
            <a:ext cx="37411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sp>
        <p:nvSpPr>
          <p:cNvPr id="56" name="Line 21"/>
          <p:cNvSpPr>
            <a:spLocks noChangeShapeType="1"/>
          </p:cNvSpPr>
          <p:nvPr/>
        </p:nvSpPr>
        <p:spPr bwMode="auto">
          <a:xfrm>
            <a:off x="4214810" y="4643446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5072066" y="4071942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5072066" y="1643050"/>
            <a:ext cx="503237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 Box 23"/>
          <p:cNvSpPr txBox="1">
            <a:spLocks noChangeArrowheads="1"/>
          </p:cNvSpPr>
          <p:nvPr/>
        </p:nvSpPr>
        <p:spPr bwMode="auto">
          <a:xfrm>
            <a:off x="5143504" y="3571876"/>
            <a:ext cx="285752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 Box 23"/>
          <p:cNvSpPr txBox="1">
            <a:spLocks noChangeArrowheads="1"/>
          </p:cNvSpPr>
          <p:nvPr/>
        </p:nvSpPr>
        <p:spPr bwMode="auto">
          <a:xfrm>
            <a:off x="5143504" y="4786322"/>
            <a:ext cx="37411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500430" y="2214554"/>
            <a:ext cx="2009780" cy="785818"/>
            <a:chOff x="3500430" y="2214554"/>
            <a:chExt cx="2009780" cy="785818"/>
          </a:xfrm>
        </p:grpSpPr>
        <p:sp>
          <p:nvSpPr>
            <p:cNvPr id="44" name="Text Box 8"/>
            <p:cNvSpPr txBox="1">
              <a:spLocks noChangeArrowheads="1"/>
            </p:cNvSpPr>
            <p:nvPr/>
          </p:nvSpPr>
          <p:spPr bwMode="auto">
            <a:xfrm>
              <a:off x="4643438" y="2214554"/>
              <a:ext cx="848607" cy="7716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44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Text Box 3"/>
            <p:cNvSpPr txBox="1">
              <a:spLocks noChangeArrowheads="1"/>
            </p:cNvSpPr>
            <p:nvPr/>
          </p:nvSpPr>
          <p:spPr bwMode="auto">
            <a:xfrm>
              <a:off x="4214810" y="2357430"/>
              <a:ext cx="374119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51" name="组合 35"/>
            <p:cNvGrpSpPr/>
            <p:nvPr/>
          </p:nvGrpSpPr>
          <p:grpSpPr>
            <a:xfrm>
              <a:off x="3500430" y="2285992"/>
              <a:ext cx="2009780" cy="586957"/>
              <a:chOff x="2285984" y="2357430"/>
              <a:chExt cx="2009780" cy="586957"/>
            </a:xfrm>
          </p:grpSpPr>
          <p:grpSp>
            <p:nvGrpSpPr>
              <p:cNvPr id="61" name="Group 4"/>
              <p:cNvGrpSpPr/>
              <p:nvPr/>
            </p:nvGrpSpPr>
            <p:grpSpPr bwMode="auto">
              <a:xfrm>
                <a:off x="2786050" y="2428868"/>
                <a:ext cx="1509714" cy="317"/>
                <a:chOff x="0" y="0"/>
                <a:chExt cx="816" cy="317"/>
              </a:xfrm>
            </p:grpSpPr>
            <p:sp>
              <p:nvSpPr>
                <p:cNvPr id="63" name="Line 5"/>
                <p:cNvSpPr>
                  <a:spLocks noChangeShapeType="1"/>
                </p:cNvSpPr>
                <p:nvPr/>
              </p:nvSpPr>
              <p:spPr bwMode="auto">
                <a:xfrm>
                  <a:off x="90" y="0"/>
                  <a:ext cx="72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未知"/>
                <p:cNvSpPr/>
                <p:nvPr/>
              </p:nvSpPr>
              <p:spPr bwMode="auto">
                <a:xfrm>
                  <a:off x="0" y="0"/>
                  <a:ext cx="106" cy="317"/>
                </a:xfrm>
                <a:custGeom>
                  <a:avLst/>
                  <a:gdLst>
                    <a:gd name="T0" fmla="*/ 91 w 106"/>
                    <a:gd name="T1" fmla="*/ 0 h 317"/>
                    <a:gd name="T2" fmla="*/ 91 w 106"/>
                    <a:gd name="T3" fmla="*/ 227 h 317"/>
                    <a:gd name="T4" fmla="*/ 0 w 106"/>
                    <a:gd name="T5" fmla="*/ 317 h 317"/>
                    <a:gd name="T6" fmla="*/ 0 60000 65536"/>
                    <a:gd name="T7" fmla="*/ 0 60000 65536"/>
                    <a:gd name="T8" fmla="*/ 0 60000 65536"/>
                    <a:gd name="T9" fmla="*/ 0 w 106"/>
                    <a:gd name="T10" fmla="*/ 0 h 317"/>
                    <a:gd name="T11" fmla="*/ 106 w 106"/>
                    <a:gd name="T12" fmla="*/ 317 h 3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6" h="317">
                      <a:moveTo>
                        <a:pt x="91" y="0"/>
                      </a:moveTo>
                      <a:cubicBezTo>
                        <a:pt x="98" y="87"/>
                        <a:pt x="106" y="174"/>
                        <a:pt x="91" y="227"/>
                      </a:cubicBezTo>
                      <a:cubicBezTo>
                        <a:pt x="76" y="280"/>
                        <a:pt x="38" y="298"/>
                        <a:pt x="0" y="317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" name="Text Box 7"/>
              <p:cNvSpPr txBox="1">
                <a:spLocks noChangeArrowheads="1"/>
              </p:cNvSpPr>
              <p:nvPr/>
            </p:nvSpPr>
            <p:spPr bwMode="auto">
              <a:xfrm>
                <a:off x="2285984" y="2357430"/>
                <a:ext cx="374118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39" name="未知"/>
            <p:cNvSpPr/>
            <p:nvPr/>
          </p:nvSpPr>
          <p:spPr bwMode="auto">
            <a:xfrm>
              <a:off x="3857620" y="2357430"/>
              <a:ext cx="196115" cy="642942"/>
            </a:xfrm>
            <a:custGeom>
              <a:avLst/>
              <a:gdLst>
                <a:gd name="T0" fmla="*/ 91 w 106"/>
                <a:gd name="T1" fmla="*/ 0 h 317"/>
                <a:gd name="T2" fmla="*/ 91 w 106"/>
                <a:gd name="T3" fmla="*/ 227 h 317"/>
                <a:gd name="T4" fmla="*/ 0 w 106"/>
                <a:gd name="T5" fmla="*/ 317 h 317"/>
                <a:gd name="T6" fmla="*/ 0 60000 65536"/>
                <a:gd name="T7" fmla="*/ 0 60000 65536"/>
                <a:gd name="T8" fmla="*/ 0 60000 65536"/>
                <a:gd name="T9" fmla="*/ 0 w 106"/>
                <a:gd name="T10" fmla="*/ 0 h 317"/>
                <a:gd name="T11" fmla="*/ 106 w 106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317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38" y="298"/>
                    <a:pt x="0" y="31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72" name="Line 9"/>
          <p:cNvSpPr>
            <a:spLocks noChangeShapeType="1"/>
          </p:cNvSpPr>
          <p:nvPr/>
        </p:nvSpPr>
        <p:spPr bwMode="auto">
          <a:xfrm>
            <a:off x="6643702" y="3571876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3" name="Text Box 12"/>
          <p:cNvSpPr txBox="1">
            <a:spLocks noChangeArrowheads="1"/>
          </p:cNvSpPr>
          <p:nvPr/>
        </p:nvSpPr>
        <p:spPr bwMode="auto">
          <a:xfrm>
            <a:off x="6715140" y="1643050"/>
            <a:ext cx="37411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74" name="Text Box 13"/>
          <p:cNvSpPr txBox="1">
            <a:spLocks noChangeArrowheads="1"/>
          </p:cNvSpPr>
          <p:nvPr/>
        </p:nvSpPr>
        <p:spPr bwMode="auto">
          <a:xfrm>
            <a:off x="6429388" y="2928934"/>
            <a:ext cx="938212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 Box 14"/>
          <p:cNvSpPr txBox="1">
            <a:spLocks noChangeArrowheads="1"/>
          </p:cNvSpPr>
          <p:nvPr/>
        </p:nvSpPr>
        <p:spPr bwMode="auto">
          <a:xfrm>
            <a:off x="7143768" y="1643050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Line 21"/>
          <p:cNvSpPr>
            <a:spLocks noChangeShapeType="1"/>
          </p:cNvSpPr>
          <p:nvPr/>
        </p:nvSpPr>
        <p:spPr bwMode="auto">
          <a:xfrm>
            <a:off x="6643702" y="4500570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7" name="Text Box 23"/>
          <p:cNvSpPr txBox="1">
            <a:spLocks noChangeArrowheads="1"/>
          </p:cNvSpPr>
          <p:nvPr/>
        </p:nvSpPr>
        <p:spPr bwMode="auto">
          <a:xfrm>
            <a:off x="7143768" y="4500570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 Box 26"/>
          <p:cNvSpPr txBox="1">
            <a:spLocks noChangeArrowheads="1"/>
          </p:cNvSpPr>
          <p:nvPr/>
        </p:nvSpPr>
        <p:spPr bwMode="auto">
          <a:xfrm>
            <a:off x="7572396" y="1643050"/>
            <a:ext cx="503237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 Box 23"/>
          <p:cNvSpPr txBox="1">
            <a:spLocks noChangeArrowheads="1"/>
          </p:cNvSpPr>
          <p:nvPr/>
        </p:nvSpPr>
        <p:spPr bwMode="auto">
          <a:xfrm>
            <a:off x="7215206" y="4000504"/>
            <a:ext cx="285752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6000760" y="2214554"/>
            <a:ext cx="2009780" cy="785818"/>
            <a:chOff x="6000760" y="2214554"/>
            <a:chExt cx="2009780" cy="785818"/>
          </a:xfrm>
        </p:grpSpPr>
        <p:sp>
          <p:nvSpPr>
            <p:cNvPr id="68" name="Text Box 8"/>
            <p:cNvSpPr txBox="1">
              <a:spLocks noChangeArrowheads="1"/>
            </p:cNvSpPr>
            <p:nvPr/>
          </p:nvSpPr>
          <p:spPr bwMode="auto">
            <a:xfrm>
              <a:off x="7143768" y="2214554"/>
              <a:ext cx="848607" cy="7716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44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0" name="Text Box 3"/>
            <p:cNvSpPr txBox="1">
              <a:spLocks noChangeArrowheads="1"/>
            </p:cNvSpPr>
            <p:nvPr/>
          </p:nvSpPr>
          <p:spPr bwMode="auto">
            <a:xfrm>
              <a:off x="6715140" y="2357430"/>
              <a:ext cx="374118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71" name="组合 35"/>
            <p:cNvGrpSpPr/>
            <p:nvPr/>
          </p:nvGrpSpPr>
          <p:grpSpPr>
            <a:xfrm>
              <a:off x="6000760" y="2285992"/>
              <a:ext cx="2009780" cy="586957"/>
              <a:chOff x="2285984" y="2357430"/>
              <a:chExt cx="2009780" cy="586957"/>
            </a:xfrm>
          </p:grpSpPr>
          <p:grpSp>
            <p:nvGrpSpPr>
              <p:cNvPr id="81" name="Group 4"/>
              <p:cNvGrpSpPr/>
              <p:nvPr/>
            </p:nvGrpSpPr>
            <p:grpSpPr bwMode="auto">
              <a:xfrm>
                <a:off x="2786050" y="2428868"/>
                <a:ext cx="1509714" cy="317"/>
                <a:chOff x="0" y="0"/>
                <a:chExt cx="816" cy="317"/>
              </a:xfrm>
            </p:grpSpPr>
            <p:sp>
              <p:nvSpPr>
                <p:cNvPr id="83" name="Line 5"/>
                <p:cNvSpPr>
                  <a:spLocks noChangeShapeType="1"/>
                </p:cNvSpPr>
                <p:nvPr/>
              </p:nvSpPr>
              <p:spPr bwMode="auto">
                <a:xfrm>
                  <a:off x="90" y="0"/>
                  <a:ext cx="72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未知"/>
                <p:cNvSpPr/>
                <p:nvPr/>
              </p:nvSpPr>
              <p:spPr bwMode="auto">
                <a:xfrm>
                  <a:off x="0" y="0"/>
                  <a:ext cx="106" cy="317"/>
                </a:xfrm>
                <a:custGeom>
                  <a:avLst/>
                  <a:gdLst>
                    <a:gd name="T0" fmla="*/ 91 w 106"/>
                    <a:gd name="T1" fmla="*/ 0 h 317"/>
                    <a:gd name="T2" fmla="*/ 91 w 106"/>
                    <a:gd name="T3" fmla="*/ 227 h 317"/>
                    <a:gd name="T4" fmla="*/ 0 w 106"/>
                    <a:gd name="T5" fmla="*/ 317 h 317"/>
                    <a:gd name="T6" fmla="*/ 0 60000 65536"/>
                    <a:gd name="T7" fmla="*/ 0 60000 65536"/>
                    <a:gd name="T8" fmla="*/ 0 60000 65536"/>
                    <a:gd name="T9" fmla="*/ 0 w 106"/>
                    <a:gd name="T10" fmla="*/ 0 h 317"/>
                    <a:gd name="T11" fmla="*/ 106 w 106"/>
                    <a:gd name="T12" fmla="*/ 317 h 3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6" h="317">
                      <a:moveTo>
                        <a:pt x="91" y="0"/>
                      </a:moveTo>
                      <a:cubicBezTo>
                        <a:pt x="98" y="87"/>
                        <a:pt x="106" y="174"/>
                        <a:pt x="91" y="227"/>
                      </a:cubicBezTo>
                      <a:cubicBezTo>
                        <a:pt x="76" y="280"/>
                        <a:pt x="38" y="298"/>
                        <a:pt x="0" y="317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" name="Text Box 7"/>
              <p:cNvSpPr txBox="1">
                <a:spLocks noChangeArrowheads="1"/>
              </p:cNvSpPr>
              <p:nvPr/>
            </p:nvSpPr>
            <p:spPr bwMode="auto">
              <a:xfrm>
                <a:off x="2285984" y="2357430"/>
                <a:ext cx="374118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67" name="未知"/>
            <p:cNvSpPr/>
            <p:nvPr/>
          </p:nvSpPr>
          <p:spPr bwMode="auto">
            <a:xfrm>
              <a:off x="6357950" y="2357430"/>
              <a:ext cx="196115" cy="642942"/>
            </a:xfrm>
            <a:custGeom>
              <a:avLst/>
              <a:gdLst>
                <a:gd name="T0" fmla="*/ 91 w 106"/>
                <a:gd name="T1" fmla="*/ 0 h 317"/>
                <a:gd name="T2" fmla="*/ 91 w 106"/>
                <a:gd name="T3" fmla="*/ 227 h 317"/>
                <a:gd name="T4" fmla="*/ 0 w 106"/>
                <a:gd name="T5" fmla="*/ 317 h 317"/>
                <a:gd name="T6" fmla="*/ 0 60000 65536"/>
                <a:gd name="T7" fmla="*/ 0 60000 65536"/>
                <a:gd name="T8" fmla="*/ 0 60000 65536"/>
                <a:gd name="T9" fmla="*/ 0 w 106"/>
                <a:gd name="T10" fmla="*/ 0 h 317"/>
                <a:gd name="T11" fmla="*/ 106 w 106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317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38" y="298"/>
                    <a:pt x="0" y="31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85" name="Text Box 12"/>
          <p:cNvSpPr txBox="1">
            <a:spLocks noChangeArrowheads="1"/>
          </p:cNvSpPr>
          <p:nvPr/>
        </p:nvSpPr>
        <p:spPr bwMode="auto">
          <a:xfrm>
            <a:off x="6786578" y="3571876"/>
            <a:ext cx="374118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86" name="Text Box 12"/>
          <p:cNvSpPr txBox="1">
            <a:spLocks noChangeArrowheads="1"/>
          </p:cNvSpPr>
          <p:nvPr/>
        </p:nvSpPr>
        <p:spPr bwMode="auto">
          <a:xfrm>
            <a:off x="7143768" y="3571876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Text Box 12"/>
          <p:cNvSpPr txBox="1">
            <a:spLocks noChangeArrowheads="1"/>
          </p:cNvSpPr>
          <p:nvPr/>
        </p:nvSpPr>
        <p:spPr bwMode="auto">
          <a:xfrm>
            <a:off x="7572396" y="4500570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143768" y="4929198"/>
            <a:ext cx="771663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9" name="Line 21"/>
          <p:cNvSpPr>
            <a:spLocks noChangeShapeType="1"/>
          </p:cNvSpPr>
          <p:nvPr/>
        </p:nvSpPr>
        <p:spPr bwMode="auto">
          <a:xfrm>
            <a:off x="6715140" y="5429264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90" name="Text Box 12"/>
          <p:cNvSpPr txBox="1">
            <a:spLocks noChangeArrowheads="1"/>
          </p:cNvSpPr>
          <p:nvPr/>
        </p:nvSpPr>
        <p:spPr bwMode="auto">
          <a:xfrm>
            <a:off x="7572396" y="5500702"/>
            <a:ext cx="374119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143372" y="2428868"/>
            <a:ext cx="571504" cy="4286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6643702" y="2428868"/>
            <a:ext cx="571504" cy="4286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2" grpId="0" animBg="1"/>
      <p:bldP spid="53" grpId="0"/>
      <p:bldP spid="54" grpId="0"/>
      <p:bldP spid="55" grpId="0"/>
      <p:bldP spid="56" grpId="0" animBg="1"/>
      <p:bldP spid="57" grpId="0"/>
      <p:bldP spid="58" grpId="0"/>
      <p:bldP spid="59" grpId="0"/>
      <p:bldP spid="60" grpId="0"/>
      <p:bldP spid="72" grpId="0" animBg="1"/>
      <p:bldP spid="73" grpId="0"/>
      <p:bldP spid="74" grpId="0"/>
      <p:bldP spid="75" grpId="0"/>
      <p:bldP spid="76" grpId="0" animBg="1"/>
      <p:bldP spid="77" grpId="0"/>
      <p:bldP spid="78" grpId="0"/>
      <p:bldP spid="79" grpId="0"/>
      <p:bldP spid="85" grpId="0"/>
      <p:bldP spid="86" grpId="0"/>
      <p:bldP spid="87" grpId="0"/>
      <p:bldP spid="88" grpId="0"/>
      <p:bldP spid="89" grpId="0" animBg="1"/>
      <p:bldP spid="90" grpId="0"/>
      <p:bldP spid="91" grpId="0" animBg="1"/>
      <p:bldP spid="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1285852" y="714356"/>
            <a:ext cx="2082805" cy="3730229"/>
            <a:chOff x="3500430" y="1643050"/>
            <a:chExt cx="2082805" cy="3730229"/>
          </a:xfrm>
        </p:grpSpPr>
        <p:sp>
          <p:nvSpPr>
            <p:cNvPr id="52" name="Line 9"/>
            <p:cNvSpPr>
              <a:spLocks noChangeShapeType="1"/>
            </p:cNvSpPr>
            <p:nvPr/>
          </p:nvSpPr>
          <p:spPr bwMode="auto">
            <a:xfrm>
              <a:off x="4143372" y="3571876"/>
              <a:ext cx="13684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3" name="Text Box 12"/>
            <p:cNvSpPr txBox="1">
              <a:spLocks noChangeArrowheads="1"/>
            </p:cNvSpPr>
            <p:nvPr/>
          </p:nvSpPr>
          <p:spPr bwMode="auto">
            <a:xfrm>
              <a:off x="4214810" y="1643050"/>
              <a:ext cx="374118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</a:p>
          </p:txBody>
        </p:sp>
        <p:sp>
          <p:nvSpPr>
            <p:cNvPr id="54" name="Text Box 13"/>
            <p:cNvSpPr txBox="1">
              <a:spLocks noChangeArrowheads="1"/>
            </p:cNvSpPr>
            <p:nvPr/>
          </p:nvSpPr>
          <p:spPr bwMode="auto">
            <a:xfrm>
              <a:off x="3929058" y="2928934"/>
              <a:ext cx="938212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5" name="Text Box 14"/>
            <p:cNvSpPr txBox="1">
              <a:spLocks noChangeArrowheads="1"/>
            </p:cNvSpPr>
            <p:nvPr/>
          </p:nvSpPr>
          <p:spPr bwMode="auto">
            <a:xfrm>
              <a:off x="4643438" y="1643050"/>
              <a:ext cx="374118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</a:p>
          </p:txBody>
        </p:sp>
        <p:sp>
          <p:nvSpPr>
            <p:cNvPr id="56" name="Line 21"/>
            <p:cNvSpPr>
              <a:spLocks noChangeShapeType="1"/>
            </p:cNvSpPr>
            <p:nvPr/>
          </p:nvSpPr>
          <p:spPr bwMode="auto">
            <a:xfrm>
              <a:off x="4214810" y="4643446"/>
              <a:ext cx="13684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7" name="Text Box 23"/>
            <p:cNvSpPr txBox="1">
              <a:spLocks noChangeArrowheads="1"/>
            </p:cNvSpPr>
            <p:nvPr/>
          </p:nvSpPr>
          <p:spPr bwMode="auto">
            <a:xfrm>
              <a:off x="5072066" y="4071942"/>
              <a:ext cx="374119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8" name="Text Box 26"/>
            <p:cNvSpPr txBox="1">
              <a:spLocks noChangeArrowheads="1"/>
            </p:cNvSpPr>
            <p:nvPr/>
          </p:nvSpPr>
          <p:spPr bwMode="auto">
            <a:xfrm>
              <a:off x="5072066" y="1643050"/>
              <a:ext cx="503237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9" name="Text Box 23"/>
            <p:cNvSpPr txBox="1">
              <a:spLocks noChangeArrowheads="1"/>
            </p:cNvSpPr>
            <p:nvPr/>
          </p:nvSpPr>
          <p:spPr bwMode="auto">
            <a:xfrm>
              <a:off x="5143504" y="3571876"/>
              <a:ext cx="285752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0" name="Text Box 23"/>
            <p:cNvSpPr txBox="1">
              <a:spLocks noChangeArrowheads="1"/>
            </p:cNvSpPr>
            <p:nvPr/>
          </p:nvSpPr>
          <p:spPr bwMode="auto">
            <a:xfrm>
              <a:off x="5143504" y="4786322"/>
              <a:ext cx="374118" cy="586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8" name="组合 92"/>
            <p:cNvGrpSpPr/>
            <p:nvPr/>
          </p:nvGrpSpPr>
          <p:grpSpPr>
            <a:xfrm>
              <a:off x="3500430" y="2214554"/>
              <a:ext cx="2009780" cy="785818"/>
              <a:chOff x="3500430" y="2214554"/>
              <a:chExt cx="2009780" cy="785818"/>
            </a:xfrm>
          </p:grpSpPr>
          <p:sp>
            <p:nvSpPr>
              <p:cNvPr id="44" name="Text Box 8"/>
              <p:cNvSpPr txBox="1">
                <a:spLocks noChangeArrowheads="1"/>
              </p:cNvSpPr>
              <p:nvPr/>
            </p:nvSpPr>
            <p:spPr bwMode="auto">
              <a:xfrm>
                <a:off x="4643438" y="2214554"/>
                <a:ext cx="848607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  <a:r>
                  <a:rPr lang="zh-CN" altLang="en-US" sz="4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9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8" name="Text Box 3"/>
              <p:cNvSpPr txBox="1">
                <a:spLocks noChangeArrowheads="1"/>
              </p:cNvSpPr>
              <p:nvPr/>
            </p:nvSpPr>
            <p:spPr bwMode="auto">
              <a:xfrm>
                <a:off x="4214810" y="2357430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9" name="组合 35"/>
              <p:cNvGrpSpPr/>
              <p:nvPr/>
            </p:nvGrpSpPr>
            <p:grpSpPr>
              <a:xfrm>
                <a:off x="3500430" y="2285992"/>
                <a:ext cx="2009780" cy="586957"/>
                <a:chOff x="2285984" y="2357430"/>
                <a:chExt cx="2009780" cy="586957"/>
              </a:xfrm>
            </p:grpSpPr>
            <p:grpSp>
              <p:nvGrpSpPr>
                <p:cNvPr id="10" name="Group 4"/>
                <p:cNvGrpSpPr/>
                <p:nvPr/>
              </p:nvGrpSpPr>
              <p:grpSpPr bwMode="auto">
                <a:xfrm>
                  <a:off x="2786050" y="2428868"/>
                  <a:ext cx="1509714" cy="317"/>
                  <a:chOff x="0" y="0"/>
                  <a:chExt cx="816" cy="317"/>
                </a:xfrm>
              </p:grpSpPr>
              <p:sp>
                <p:nvSpPr>
                  <p:cNvPr id="63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90" y="0"/>
                    <a:ext cx="726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 lIns="90000" tIns="46800" rIns="90000" bIns="4680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未知"/>
                  <p:cNvSpPr/>
                  <p:nvPr/>
                </p:nvSpPr>
                <p:spPr bwMode="auto">
                  <a:xfrm>
                    <a:off x="0" y="0"/>
                    <a:ext cx="106" cy="317"/>
                  </a:xfrm>
                  <a:custGeom>
                    <a:avLst/>
                    <a:gdLst>
                      <a:gd name="T0" fmla="*/ 91 w 106"/>
                      <a:gd name="T1" fmla="*/ 0 h 317"/>
                      <a:gd name="T2" fmla="*/ 91 w 106"/>
                      <a:gd name="T3" fmla="*/ 227 h 317"/>
                      <a:gd name="T4" fmla="*/ 0 w 106"/>
                      <a:gd name="T5" fmla="*/ 317 h 317"/>
                      <a:gd name="T6" fmla="*/ 0 60000 65536"/>
                      <a:gd name="T7" fmla="*/ 0 60000 65536"/>
                      <a:gd name="T8" fmla="*/ 0 60000 65536"/>
                      <a:gd name="T9" fmla="*/ 0 w 106"/>
                      <a:gd name="T10" fmla="*/ 0 h 317"/>
                      <a:gd name="T11" fmla="*/ 106 w 106"/>
                      <a:gd name="T12" fmla="*/ 317 h 31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06" h="317">
                        <a:moveTo>
                          <a:pt x="91" y="0"/>
                        </a:moveTo>
                        <a:cubicBezTo>
                          <a:pt x="98" y="87"/>
                          <a:pt x="106" y="174"/>
                          <a:pt x="91" y="227"/>
                        </a:cubicBezTo>
                        <a:cubicBezTo>
                          <a:pt x="76" y="280"/>
                          <a:pt x="38" y="298"/>
                          <a:pt x="0" y="317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 lIns="90000" tIns="46800" rIns="90000" bIns="4680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2285984" y="2357430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3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sp>
            <p:nvSpPr>
              <p:cNvPr id="39" name="未知"/>
              <p:cNvSpPr/>
              <p:nvPr/>
            </p:nvSpPr>
            <p:spPr bwMode="auto">
              <a:xfrm>
                <a:off x="3857620" y="2357430"/>
                <a:ext cx="196115" cy="642942"/>
              </a:xfrm>
              <a:custGeom>
                <a:avLst/>
                <a:gdLst>
                  <a:gd name="T0" fmla="*/ 91 w 106"/>
                  <a:gd name="T1" fmla="*/ 0 h 317"/>
                  <a:gd name="T2" fmla="*/ 91 w 106"/>
                  <a:gd name="T3" fmla="*/ 227 h 317"/>
                  <a:gd name="T4" fmla="*/ 0 w 106"/>
                  <a:gd name="T5" fmla="*/ 317 h 317"/>
                  <a:gd name="T6" fmla="*/ 0 60000 65536"/>
                  <a:gd name="T7" fmla="*/ 0 60000 65536"/>
                  <a:gd name="T8" fmla="*/ 0 60000 65536"/>
                  <a:gd name="T9" fmla="*/ 0 w 106"/>
                  <a:gd name="T10" fmla="*/ 0 h 317"/>
                  <a:gd name="T11" fmla="*/ 106 w 106"/>
                  <a:gd name="T12" fmla="*/ 317 h 3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6" h="317">
                    <a:moveTo>
                      <a:pt x="91" y="0"/>
                    </a:moveTo>
                    <a:cubicBezTo>
                      <a:pt x="98" y="87"/>
                      <a:pt x="106" y="174"/>
                      <a:pt x="91" y="227"/>
                    </a:cubicBezTo>
                    <a:cubicBezTo>
                      <a:pt x="76" y="280"/>
                      <a:pt x="38" y="298"/>
                      <a:pt x="0" y="31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91" name="椭圆 90"/>
            <p:cNvSpPr/>
            <p:nvPr/>
          </p:nvSpPr>
          <p:spPr>
            <a:xfrm>
              <a:off x="4143372" y="2428868"/>
              <a:ext cx="571504" cy="4286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857752" y="714356"/>
            <a:ext cx="2082805" cy="4444609"/>
            <a:chOff x="5143504" y="1142984"/>
            <a:chExt cx="2082805" cy="4444609"/>
          </a:xfrm>
        </p:grpSpPr>
        <p:grpSp>
          <p:nvGrpSpPr>
            <p:cNvPr id="81" name="组合 80"/>
            <p:cNvGrpSpPr/>
            <p:nvPr/>
          </p:nvGrpSpPr>
          <p:grpSpPr>
            <a:xfrm>
              <a:off x="5143504" y="1142984"/>
              <a:ext cx="2082805" cy="4444609"/>
              <a:chOff x="6000760" y="1643050"/>
              <a:chExt cx="2082805" cy="4444609"/>
            </a:xfrm>
          </p:grpSpPr>
          <p:sp>
            <p:nvSpPr>
              <p:cNvPr id="72" name="Line 9"/>
              <p:cNvSpPr>
                <a:spLocks noChangeShapeType="1"/>
              </p:cNvSpPr>
              <p:nvPr/>
            </p:nvSpPr>
            <p:spPr bwMode="auto">
              <a:xfrm>
                <a:off x="6643702" y="3571876"/>
                <a:ext cx="1368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73" name="Text Box 12"/>
              <p:cNvSpPr txBox="1">
                <a:spLocks noChangeArrowheads="1"/>
              </p:cNvSpPr>
              <p:nvPr/>
            </p:nvSpPr>
            <p:spPr bwMode="auto">
              <a:xfrm>
                <a:off x="6715140" y="1643050"/>
                <a:ext cx="374118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6429388" y="2928934"/>
                <a:ext cx="938212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5" name="Text Box 14"/>
              <p:cNvSpPr txBox="1">
                <a:spLocks noChangeArrowheads="1"/>
              </p:cNvSpPr>
              <p:nvPr/>
            </p:nvSpPr>
            <p:spPr bwMode="auto">
              <a:xfrm>
                <a:off x="7143768" y="1643050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6" name="Line 21"/>
              <p:cNvSpPr>
                <a:spLocks noChangeShapeType="1"/>
              </p:cNvSpPr>
              <p:nvPr/>
            </p:nvSpPr>
            <p:spPr bwMode="auto">
              <a:xfrm>
                <a:off x="6643702" y="4500570"/>
                <a:ext cx="1368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77" name="Text Box 23"/>
              <p:cNvSpPr txBox="1">
                <a:spLocks noChangeArrowheads="1"/>
              </p:cNvSpPr>
              <p:nvPr/>
            </p:nvSpPr>
            <p:spPr bwMode="auto">
              <a:xfrm>
                <a:off x="7143768" y="4500570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8" name="Text Box 26"/>
              <p:cNvSpPr txBox="1">
                <a:spLocks noChangeArrowheads="1"/>
              </p:cNvSpPr>
              <p:nvPr/>
            </p:nvSpPr>
            <p:spPr bwMode="auto">
              <a:xfrm>
                <a:off x="7572396" y="1643050"/>
                <a:ext cx="503237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6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9" name="Text Box 23"/>
              <p:cNvSpPr txBox="1">
                <a:spLocks noChangeArrowheads="1"/>
              </p:cNvSpPr>
              <p:nvPr/>
            </p:nvSpPr>
            <p:spPr bwMode="auto">
              <a:xfrm>
                <a:off x="7215206" y="4000504"/>
                <a:ext cx="285752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9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11" name="组合 93"/>
              <p:cNvGrpSpPr/>
              <p:nvPr/>
            </p:nvGrpSpPr>
            <p:grpSpPr>
              <a:xfrm>
                <a:off x="6000760" y="2214554"/>
                <a:ext cx="2009780" cy="785818"/>
                <a:chOff x="6000760" y="2214554"/>
                <a:chExt cx="2009780" cy="785818"/>
              </a:xfrm>
            </p:grpSpPr>
            <p:sp>
              <p:nvSpPr>
                <p:cNvPr id="6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143768" y="2214554"/>
                  <a:ext cx="848607" cy="771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0</a:t>
                  </a:r>
                  <a:r>
                    <a:rPr lang="zh-CN" altLang="en-US" sz="44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 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9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70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6715140" y="2357430"/>
                  <a:ext cx="374118" cy="5869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4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grpSp>
              <p:nvGrpSpPr>
                <p:cNvPr id="12" name="组合 35"/>
                <p:cNvGrpSpPr/>
                <p:nvPr/>
              </p:nvGrpSpPr>
              <p:grpSpPr>
                <a:xfrm>
                  <a:off x="6000760" y="2285992"/>
                  <a:ext cx="2009780" cy="586957"/>
                  <a:chOff x="2285984" y="2357430"/>
                  <a:chExt cx="2009780" cy="586957"/>
                </a:xfrm>
              </p:grpSpPr>
              <p:grpSp>
                <p:nvGrpSpPr>
                  <p:cNvPr id="14" name="Group 4"/>
                  <p:cNvGrpSpPr/>
                  <p:nvPr/>
                </p:nvGrpSpPr>
                <p:grpSpPr bwMode="auto">
                  <a:xfrm>
                    <a:off x="2786050" y="2428868"/>
                    <a:ext cx="1509714" cy="317"/>
                    <a:chOff x="0" y="0"/>
                    <a:chExt cx="816" cy="317"/>
                  </a:xfrm>
                </p:grpSpPr>
                <p:sp>
                  <p:nvSpPr>
                    <p:cNvPr id="83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0" y="0"/>
                      <a:ext cx="726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 lIns="90000" tIns="46800" rIns="90000" bIns="4680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" name="未知"/>
                    <p:cNvSpPr/>
                    <p:nvPr/>
                  </p:nvSpPr>
                  <p:spPr bwMode="auto">
                    <a:xfrm>
                      <a:off x="0" y="0"/>
                      <a:ext cx="106" cy="317"/>
                    </a:xfrm>
                    <a:custGeom>
                      <a:avLst/>
                      <a:gdLst>
                        <a:gd name="T0" fmla="*/ 91 w 106"/>
                        <a:gd name="T1" fmla="*/ 0 h 317"/>
                        <a:gd name="T2" fmla="*/ 91 w 106"/>
                        <a:gd name="T3" fmla="*/ 227 h 317"/>
                        <a:gd name="T4" fmla="*/ 0 w 106"/>
                        <a:gd name="T5" fmla="*/ 317 h 317"/>
                        <a:gd name="T6" fmla="*/ 0 60000 65536"/>
                        <a:gd name="T7" fmla="*/ 0 60000 65536"/>
                        <a:gd name="T8" fmla="*/ 0 60000 65536"/>
                        <a:gd name="T9" fmla="*/ 0 w 106"/>
                        <a:gd name="T10" fmla="*/ 0 h 317"/>
                        <a:gd name="T11" fmla="*/ 106 w 106"/>
                        <a:gd name="T12" fmla="*/ 317 h 317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06" h="317">
                          <a:moveTo>
                            <a:pt x="91" y="0"/>
                          </a:moveTo>
                          <a:cubicBezTo>
                            <a:pt x="98" y="87"/>
                            <a:pt x="106" y="174"/>
                            <a:pt x="91" y="227"/>
                          </a:cubicBezTo>
                          <a:cubicBezTo>
                            <a:pt x="76" y="280"/>
                            <a:pt x="38" y="298"/>
                            <a:pt x="0" y="317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 lIns="90000" tIns="46800" rIns="90000" bIns="4680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2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85984" y="2357430"/>
                    <a:ext cx="374118" cy="5869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algn="ctr"/>
                    <a:r>
                      <a:rPr lang="en-US" altLang="zh-CN" sz="32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rPr>
                      <a:t>3</a:t>
                    </a:r>
                    <a:endPara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sp>
              <p:nvSpPr>
                <p:cNvPr id="67" name="未知"/>
                <p:cNvSpPr/>
                <p:nvPr/>
              </p:nvSpPr>
              <p:spPr bwMode="auto">
                <a:xfrm>
                  <a:off x="6357950" y="2357430"/>
                  <a:ext cx="196115" cy="642942"/>
                </a:xfrm>
                <a:custGeom>
                  <a:avLst/>
                  <a:gdLst>
                    <a:gd name="T0" fmla="*/ 91 w 106"/>
                    <a:gd name="T1" fmla="*/ 0 h 317"/>
                    <a:gd name="T2" fmla="*/ 91 w 106"/>
                    <a:gd name="T3" fmla="*/ 227 h 317"/>
                    <a:gd name="T4" fmla="*/ 0 w 106"/>
                    <a:gd name="T5" fmla="*/ 317 h 317"/>
                    <a:gd name="T6" fmla="*/ 0 60000 65536"/>
                    <a:gd name="T7" fmla="*/ 0 60000 65536"/>
                    <a:gd name="T8" fmla="*/ 0 60000 65536"/>
                    <a:gd name="T9" fmla="*/ 0 w 106"/>
                    <a:gd name="T10" fmla="*/ 0 h 317"/>
                    <a:gd name="T11" fmla="*/ 106 w 106"/>
                    <a:gd name="T12" fmla="*/ 317 h 3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6" h="317">
                      <a:moveTo>
                        <a:pt x="91" y="0"/>
                      </a:moveTo>
                      <a:cubicBezTo>
                        <a:pt x="98" y="87"/>
                        <a:pt x="106" y="174"/>
                        <a:pt x="91" y="227"/>
                      </a:cubicBezTo>
                      <a:cubicBezTo>
                        <a:pt x="76" y="280"/>
                        <a:pt x="38" y="298"/>
                        <a:pt x="0" y="317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Text Box 12"/>
              <p:cNvSpPr txBox="1">
                <a:spLocks noChangeArrowheads="1"/>
              </p:cNvSpPr>
              <p:nvPr/>
            </p:nvSpPr>
            <p:spPr bwMode="auto">
              <a:xfrm>
                <a:off x="6786578" y="3571876"/>
                <a:ext cx="374118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  <p:sp>
            <p:nvSpPr>
              <p:cNvPr id="86" name="Text Box 12"/>
              <p:cNvSpPr txBox="1">
                <a:spLocks noChangeArrowheads="1"/>
              </p:cNvSpPr>
              <p:nvPr/>
            </p:nvSpPr>
            <p:spPr bwMode="auto">
              <a:xfrm>
                <a:off x="7143768" y="3571876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7" name="Text Box 12"/>
              <p:cNvSpPr txBox="1">
                <a:spLocks noChangeArrowheads="1"/>
              </p:cNvSpPr>
              <p:nvPr/>
            </p:nvSpPr>
            <p:spPr bwMode="auto">
              <a:xfrm>
                <a:off x="7572396" y="4500570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9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8" name="Text Box 12"/>
              <p:cNvSpPr txBox="1">
                <a:spLocks noChangeArrowheads="1"/>
              </p:cNvSpPr>
              <p:nvPr/>
            </p:nvSpPr>
            <p:spPr bwMode="auto">
              <a:xfrm>
                <a:off x="7143768" y="4929198"/>
                <a:ext cx="771663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8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9" name="Line 21"/>
              <p:cNvSpPr>
                <a:spLocks noChangeShapeType="1"/>
              </p:cNvSpPr>
              <p:nvPr/>
            </p:nvSpPr>
            <p:spPr bwMode="auto">
              <a:xfrm>
                <a:off x="6715140" y="5429264"/>
                <a:ext cx="1368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90" name="Text Box 12"/>
              <p:cNvSpPr txBox="1">
                <a:spLocks noChangeArrowheads="1"/>
              </p:cNvSpPr>
              <p:nvPr/>
            </p:nvSpPr>
            <p:spPr bwMode="auto">
              <a:xfrm>
                <a:off x="7572396" y="5500702"/>
                <a:ext cx="374119" cy="5869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5786446" y="1928802"/>
              <a:ext cx="571504" cy="4286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714348" y="5072074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当被除数的百位正好除尽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十位的数是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就直接商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省略笔算过程。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4" name="Group 16"/>
          <p:cNvGrpSpPr/>
          <p:nvPr/>
        </p:nvGrpSpPr>
        <p:grpSpPr bwMode="auto">
          <a:xfrm>
            <a:off x="6072198" y="5910287"/>
            <a:ext cx="1684338" cy="876299"/>
            <a:chOff x="1772" y="3114"/>
            <a:chExt cx="1061" cy="552"/>
          </a:xfrm>
        </p:grpSpPr>
        <p:pic>
          <p:nvPicPr>
            <p:cNvPr id="9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000100" y="1214422"/>
            <a:ext cx="7586690" cy="92869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除以任何不是</a:t>
            </a:r>
            <a:r>
              <a:rPr 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的数都得</a:t>
            </a:r>
            <a:r>
              <a:rPr 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400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2143116"/>
            <a:ext cx="79296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三位数除以一位数，当商的十    </a:t>
            </a:r>
            <a:endParaRPr lang="en-US" altLang="zh-CN" sz="40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位或个位上为</a:t>
            </a:r>
            <a:r>
              <a:rPr lang="en-US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en-US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一定要</a:t>
            </a:r>
            <a:r>
              <a:rPr lang="en-US" altLang="zh-CN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,0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起占位的作用。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357422" y="1571612"/>
            <a:ext cx="392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214678" y="571480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53" name="矩形 52"/>
          <p:cNvSpPr/>
          <p:nvPr/>
        </p:nvSpPr>
        <p:spPr>
          <a:xfrm>
            <a:off x="1071538" y="307181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0÷3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714744" y="307181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57950" y="3071810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43108" y="307181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4857752" y="307181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7358082" y="307181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571472" y="228599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285984" y="714356"/>
            <a:ext cx="392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00100" y="1357298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785918" y="2214554"/>
            <a:ext cx="2071702" cy="714469"/>
            <a:chOff x="1785918" y="2214554"/>
            <a:chExt cx="2071702" cy="714469"/>
          </a:xfrm>
        </p:grpSpPr>
        <p:pic>
          <p:nvPicPr>
            <p:cNvPr id="13" name="图片 12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4" name="矩形 13"/>
            <p:cNvSpPr/>
            <p:nvPr/>
          </p:nvSpPr>
          <p:spPr>
            <a:xfrm>
              <a:off x="2357422" y="2344248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500298" y="185736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28860" y="281904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14546" y="3353187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214678" y="342900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7488" y="185736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00364" y="385762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285984" y="4421476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214678" y="442913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500694" y="2285992"/>
            <a:ext cx="2071702" cy="714469"/>
            <a:chOff x="5500694" y="2285992"/>
            <a:chExt cx="2071702" cy="714469"/>
          </a:xfrm>
        </p:grpSpPr>
        <p:pic>
          <p:nvPicPr>
            <p:cNvPr id="27" name="图片 26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86446" y="2415686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8" name="矩形 27"/>
            <p:cNvSpPr/>
            <p:nvPr/>
          </p:nvSpPr>
          <p:spPr>
            <a:xfrm>
              <a:off x="6072198" y="2415686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9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500694" y="2285992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215074" y="192880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43636" y="289048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929322" y="3424625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929454" y="350043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72264" y="192880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15140" y="400050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000760" y="4492914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929454" y="450057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214678" y="185736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29454" y="1928802"/>
            <a:ext cx="393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3" grpId="0"/>
      <p:bldP spid="25" grpId="0"/>
      <p:bldP spid="30" grpId="0"/>
      <p:bldP spid="31" grpId="0"/>
      <p:bldP spid="33" grpId="0"/>
      <p:bldP spid="34" grpId="0"/>
      <p:bldP spid="35" grpId="0"/>
      <p:bldP spid="37" grpId="0"/>
      <p:bldP spid="50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285984" y="714356"/>
            <a:ext cx="392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000100" y="1357298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50"/>
          <p:cNvGrpSpPr/>
          <p:nvPr/>
        </p:nvGrpSpPr>
        <p:grpSpPr>
          <a:xfrm>
            <a:off x="1785918" y="2214554"/>
            <a:ext cx="2071702" cy="714469"/>
            <a:chOff x="1785918" y="2214554"/>
            <a:chExt cx="2071702" cy="714469"/>
          </a:xfrm>
        </p:grpSpPr>
        <p:pic>
          <p:nvPicPr>
            <p:cNvPr id="13" name="图片 12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4" name="矩形 13"/>
            <p:cNvSpPr/>
            <p:nvPr/>
          </p:nvSpPr>
          <p:spPr>
            <a:xfrm>
              <a:off x="2357422" y="2344248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500298" y="185736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28860" y="281904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14546" y="3353187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214678" y="342900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7488" y="185736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71736" y="3929066"/>
            <a:ext cx="994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285984" y="4421476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214678" y="442913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组合 53"/>
          <p:cNvGrpSpPr/>
          <p:nvPr/>
        </p:nvGrpSpPr>
        <p:grpSpPr>
          <a:xfrm>
            <a:off x="5500694" y="2285992"/>
            <a:ext cx="2071702" cy="714469"/>
            <a:chOff x="5500694" y="2285992"/>
            <a:chExt cx="2071702" cy="714469"/>
          </a:xfrm>
        </p:grpSpPr>
        <p:pic>
          <p:nvPicPr>
            <p:cNvPr id="27" name="图片 26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86446" y="2415686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8" name="矩形 27"/>
            <p:cNvSpPr/>
            <p:nvPr/>
          </p:nvSpPr>
          <p:spPr>
            <a:xfrm>
              <a:off x="6072198" y="2415686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500694" y="2285992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143636" y="192880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43636" y="289048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929322" y="3424625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929454" y="350043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72264" y="192880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00826" y="4000504"/>
            <a:ext cx="1000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2 4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000760" y="4492914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000892" y="457200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214678" y="185736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29454" y="1928802"/>
            <a:ext cx="393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6050" y="342900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72264" y="35004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3" grpId="0"/>
      <p:bldP spid="25" grpId="0"/>
      <p:bldP spid="30" grpId="0"/>
      <p:bldP spid="31" grpId="0"/>
      <p:bldP spid="33" grpId="0"/>
      <p:bldP spid="34" grpId="0"/>
      <p:bldP spid="35" grpId="0"/>
      <p:bldP spid="37" grpId="0"/>
      <p:bldP spid="50" grpId="0"/>
      <p:bldP spid="52" grpId="0"/>
      <p:bldP spid="38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357422" y="571480"/>
            <a:ext cx="392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785786" y="1071546"/>
            <a:ext cx="7286676" cy="3643338"/>
            <a:chOff x="1000100" y="1357298"/>
            <a:chExt cx="7286676" cy="3643338"/>
          </a:xfrm>
        </p:grpSpPr>
        <p:sp>
          <p:nvSpPr>
            <p:cNvPr id="53" name="矩形 52"/>
            <p:cNvSpPr/>
            <p:nvPr/>
          </p:nvSpPr>
          <p:spPr>
            <a:xfrm>
              <a:off x="1000100" y="1357298"/>
              <a:ext cx="8787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3.</a:t>
              </a:r>
              <a:r>
                <a:rPr lang="zh-CN" altLang="en-US" sz="3200" dirty="0" smtClean="0"/>
                <a:t>　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428728" y="1357298"/>
              <a:ext cx="6858048" cy="3643338"/>
              <a:chOff x="1428728" y="1357298"/>
              <a:chExt cx="6858048" cy="3643338"/>
            </a:xfrm>
          </p:grpSpPr>
          <p:pic>
            <p:nvPicPr>
              <p:cNvPr id="39" name="图片 38" descr="sa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28728" y="1357298"/>
                <a:ext cx="6858048" cy="3643337"/>
              </a:xfrm>
              <a:prstGeom prst="rect">
                <a:avLst/>
              </a:prstGeom>
            </p:spPr>
          </p:pic>
          <p:sp>
            <p:nvSpPr>
              <p:cNvPr id="41" name="云形标注 40"/>
              <p:cNvSpPr/>
              <p:nvPr/>
            </p:nvSpPr>
            <p:spPr>
              <a:xfrm>
                <a:off x="3500430" y="3571876"/>
                <a:ext cx="3214710" cy="1428760"/>
              </a:xfrm>
              <a:prstGeom prst="cloudCallout">
                <a:avLst>
                  <a:gd name="adj1" fmla="val -27154"/>
                  <a:gd name="adj2" fmla="val -65499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每把藤椅比每把餐椅贵多少钱？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2" name="圆角矩形标注 41"/>
              <p:cNvSpPr/>
              <p:nvPr/>
            </p:nvSpPr>
            <p:spPr>
              <a:xfrm>
                <a:off x="5572132" y="1857364"/>
                <a:ext cx="2643174" cy="428628"/>
              </a:xfrm>
              <a:prstGeom prst="wedgeRoundRectCallout">
                <a:avLst>
                  <a:gd name="adj1" fmla="val -57624"/>
                  <a:gd name="adj2" fmla="val -32314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这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把餐椅共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828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元。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3" name="圆角矩形标注 42"/>
              <p:cNvSpPr/>
              <p:nvPr/>
            </p:nvSpPr>
            <p:spPr>
              <a:xfrm>
                <a:off x="3286116" y="1428736"/>
                <a:ext cx="2214578" cy="428628"/>
              </a:xfrm>
              <a:prstGeom prst="wedgeRoundRectCallout">
                <a:avLst>
                  <a:gd name="adj1" fmla="val -56525"/>
                  <a:gd name="adj2" fmla="val 120066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这对藤椅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606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元。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1357290" y="5214950"/>
            <a:ext cx="371477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828÷4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 Box 24"/>
          <p:cNvSpPr txBox="1">
            <a:spLocks noChangeArrowheads="1"/>
          </p:cNvSpPr>
          <p:nvPr/>
        </p:nvSpPr>
        <p:spPr bwMode="auto">
          <a:xfrm>
            <a:off x="1357290" y="4643446"/>
            <a:ext cx="371477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606÷2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303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1357290" y="5715016"/>
            <a:ext cx="371477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303-207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4857752" y="5643578"/>
            <a:ext cx="2643206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答：贵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96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元。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utoUpdateAnimBg="0"/>
      <p:bldP spid="47" grpId="0" autoUpdateAnimBg="0"/>
      <p:bldP spid="48" grpId="0" autoUpdateAnimBg="0"/>
      <p:bldP spid="4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143108" y="500042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57224" y="1357298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5" name="组合 50"/>
          <p:cNvGrpSpPr/>
          <p:nvPr/>
        </p:nvGrpSpPr>
        <p:grpSpPr>
          <a:xfrm>
            <a:off x="1714480" y="2000240"/>
            <a:ext cx="2071702" cy="713259"/>
            <a:chOff x="1785918" y="2214554"/>
            <a:chExt cx="2071702" cy="713259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7" name="矩形 16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50"/>
          <p:cNvGrpSpPr/>
          <p:nvPr/>
        </p:nvGrpSpPr>
        <p:grpSpPr>
          <a:xfrm>
            <a:off x="5500694" y="2000240"/>
            <a:ext cx="2071702" cy="713259"/>
            <a:chOff x="1785918" y="2214554"/>
            <a:chExt cx="2071702" cy="713259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357422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57422" y="264318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071670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143240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86050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43240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43240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214546" y="435769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143240" y="442913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43636" y="15716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43636" y="264318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86446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857884" y="428625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572264" y="15716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9454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29454" y="15716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29454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29454" y="435769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2143108" y="500042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57224" y="1357298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" name="组合 50"/>
          <p:cNvGrpSpPr/>
          <p:nvPr/>
        </p:nvGrpSpPr>
        <p:grpSpPr>
          <a:xfrm>
            <a:off x="1714480" y="2000240"/>
            <a:ext cx="2071702" cy="713259"/>
            <a:chOff x="1785918" y="2214554"/>
            <a:chExt cx="2071702" cy="713259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7" name="矩形 16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50"/>
          <p:cNvGrpSpPr/>
          <p:nvPr/>
        </p:nvGrpSpPr>
        <p:grpSpPr>
          <a:xfrm>
            <a:off x="5500694" y="2000240"/>
            <a:ext cx="2071702" cy="713259"/>
            <a:chOff x="1785918" y="2214554"/>
            <a:chExt cx="2071702" cy="713259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357422" y="2344248"/>
              <a:ext cx="1357322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357422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57422" y="264318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071670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786050" y="428625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86050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43240" y="16430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7422" y="371475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1 8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214546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214678" y="542926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43636" y="25717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72264" y="25717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86446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857884" y="428625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572264" y="15716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9454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29454" y="15716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29454" y="37861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29454" y="435769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57422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86050" y="32146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14678" y="4286256"/>
            <a:ext cx="357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6050" y="478632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2 4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214546" y="535782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4" grpId="0"/>
      <p:bldP spid="39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1000108"/>
            <a:ext cx="200026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28728" y="2143116"/>
            <a:ext cx="15840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60÷3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43504" y="214311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0166" y="4071942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42×0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4942" y="400050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9×0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28926" y="2143116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572264" y="4000504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2928926" y="4071942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6715140" y="2143116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云形 14"/>
          <p:cNvSpPr/>
          <p:nvPr/>
        </p:nvSpPr>
        <p:spPr>
          <a:xfrm>
            <a:off x="5072066" y="928670"/>
            <a:ext cx="3000396" cy="11430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9F"/>
                </a:solidFill>
                <a:latin typeface="华文楷体" pitchFamily="2" charset="-122"/>
                <a:ea typeface="华文楷体" pitchFamily="2" charset="-122"/>
              </a:rPr>
              <a:t>说说你是怎样算的。</a:t>
            </a:r>
            <a:endParaRPr lang="zh-CN" altLang="en-US" dirty="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2143108" y="500042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857224" y="1071547"/>
            <a:ext cx="7143800" cy="3571900"/>
            <a:chOff x="857224" y="1071546"/>
            <a:chExt cx="7143800" cy="4114817"/>
          </a:xfrm>
        </p:grpSpPr>
        <p:grpSp>
          <p:nvGrpSpPr>
            <p:cNvPr id="70" name="组合 69"/>
            <p:cNvGrpSpPr/>
            <p:nvPr/>
          </p:nvGrpSpPr>
          <p:grpSpPr>
            <a:xfrm>
              <a:off x="857224" y="1071546"/>
              <a:ext cx="7143800" cy="4114817"/>
              <a:chOff x="1000100" y="1500174"/>
              <a:chExt cx="6102472" cy="3543313"/>
            </a:xfrm>
          </p:grpSpPr>
          <p:pic>
            <p:nvPicPr>
              <p:cNvPr id="68" name="图片 67" descr="er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00166" y="1500174"/>
                <a:ext cx="5602406" cy="3543313"/>
              </a:xfrm>
              <a:prstGeom prst="rect">
                <a:avLst/>
              </a:prstGeom>
            </p:spPr>
          </p:pic>
          <p:sp>
            <p:nvSpPr>
              <p:cNvPr id="69" name="TextBox 68"/>
              <p:cNvSpPr txBox="1"/>
              <p:nvPr/>
            </p:nvSpPr>
            <p:spPr>
              <a:xfrm>
                <a:off x="1000100" y="1571612"/>
                <a:ext cx="7858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3.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71" name="圆角矩形标注 70"/>
            <p:cNvSpPr/>
            <p:nvPr/>
          </p:nvSpPr>
          <p:spPr>
            <a:xfrm>
              <a:off x="5429256" y="2214554"/>
              <a:ext cx="2071702" cy="571504"/>
            </a:xfrm>
            <a:prstGeom prst="wedgeRoundRectCallout">
              <a:avLst>
                <a:gd name="adj1" fmla="val -57264"/>
                <a:gd name="adj2" fmla="val 3202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买一张全价票和一张半价票。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" name="圆角矩形标注 71"/>
            <p:cNvSpPr/>
            <p:nvPr/>
          </p:nvSpPr>
          <p:spPr>
            <a:xfrm>
              <a:off x="1500166" y="1857364"/>
              <a:ext cx="2286016" cy="357190"/>
            </a:xfrm>
            <a:prstGeom prst="wedgeRoundRectCallout">
              <a:avLst>
                <a:gd name="adj1" fmla="val 32894"/>
                <a:gd name="adj2" fmla="val 11329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全价票每张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206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云形标注 72"/>
            <p:cNvSpPr/>
            <p:nvPr/>
          </p:nvSpPr>
          <p:spPr>
            <a:xfrm>
              <a:off x="1285852" y="3357562"/>
              <a:ext cx="2500330" cy="928694"/>
            </a:xfrm>
            <a:prstGeom prst="cloudCallout">
              <a:avLst>
                <a:gd name="adj1" fmla="val 83293"/>
                <a:gd name="adj2" fmla="val -69563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000" dirty="0" smtClean="0"/>
                <a:t>半价票</a:t>
              </a:r>
              <a:endParaRPr lang="en-US" altLang="zh-CN" sz="2000" dirty="0" smtClean="0"/>
            </a:p>
            <a:p>
              <a:r>
                <a:rPr lang="zh-CN" altLang="en-US" sz="2000" dirty="0" smtClean="0"/>
                <a:t>每张多少钱？</a:t>
              </a:r>
              <a:endParaRPr lang="zh-CN" altLang="en-US" sz="2000" dirty="0"/>
            </a:p>
          </p:txBody>
        </p:sp>
      </p:grpSp>
      <p:sp>
        <p:nvSpPr>
          <p:cNvPr id="75" name="矩形 74"/>
          <p:cNvSpPr/>
          <p:nvPr/>
        </p:nvSpPr>
        <p:spPr>
          <a:xfrm>
            <a:off x="1643042" y="4714884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206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103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643042" y="5500702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答：半价票每张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元。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2143108" y="500042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75" name="矩形 74"/>
          <p:cNvSpPr/>
          <p:nvPr/>
        </p:nvSpPr>
        <p:spPr>
          <a:xfrm>
            <a:off x="1714480" y="5072074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816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204 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500166" y="4429132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去年设了多少个人工鸟巢？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00100" y="1285860"/>
            <a:ext cx="6929486" cy="3143272"/>
            <a:chOff x="1000100" y="928670"/>
            <a:chExt cx="6929486" cy="3143272"/>
          </a:xfrm>
        </p:grpSpPr>
        <p:grpSp>
          <p:nvGrpSpPr>
            <p:cNvPr id="2" name="组合 73"/>
            <p:cNvGrpSpPr/>
            <p:nvPr/>
          </p:nvGrpSpPr>
          <p:grpSpPr>
            <a:xfrm>
              <a:off x="1000100" y="1214421"/>
              <a:ext cx="6929486" cy="924729"/>
              <a:chOff x="1000100" y="1236137"/>
              <a:chExt cx="6929486" cy="1065284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1000100" y="1236137"/>
                <a:ext cx="919910" cy="67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4.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1" name="圆角矩形标注 70"/>
              <p:cNvSpPr/>
              <p:nvPr/>
            </p:nvSpPr>
            <p:spPr>
              <a:xfrm>
                <a:off x="4714876" y="1400731"/>
                <a:ext cx="3214710" cy="900690"/>
              </a:xfrm>
              <a:prstGeom prst="wedgeRoundRectCallout">
                <a:avLst>
                  <a:gd name="adj1" fmla="val -56812"/>
                  <a:gd name="adj2" fmla="val 59870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今年一共设了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816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个人工鸟巢，是去年的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倍。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pic>
          <p:nvPicPr>
            <p:cNvPr id="13" name="图片 12" descr="s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852" y="928670"/>
              <a:ext cx="6286544" cy="3143272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714480" y="5643578"/>
            <a:ext cx="6165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答：去年设了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个人工鸟巢。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组合 3"/>
          <p:cNvGrpSpPr/>
          <p:nvPr/>
        </p:nvGrpSpPr>
        <p:grpSpPr>
          <a:xfrm>
            <a:off x="5357818" y="6334780"/>
            <a:ext cx="2376487" cy="523220"/>
            <a:chOff x="5220072" y="5877272"/>
            <a:chExt cx="2376487" cy="877496"/>
          </a:xfrm>
        </p:grpSpPr>
        <p:sp>
          <p:nvSpPr>
            <p:cNvPr id="17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3" y="714356"/>
            <a:ext cx="54292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我会填。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86512" y="178592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7190" y="1785620"/>
            <a:ext cx="8300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除以任何不是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的数都得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3855" y="3143250"/>
            <a:ext cx="85998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402÷2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商的十位上的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省略。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41325" y="4500880"/>
            <a:ext cx="84505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商的中间的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不能省略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它起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的作用。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643702" y="31432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不能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57950" y="450057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占位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用竖式计算下列各题。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153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808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525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78605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714480" y="2786058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85918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78619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285984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14546" y="428625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285984" y="478632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772876"/>
            <a:ext cx="1714512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" name="矩形 34"/>
          <p:cNvSpPr/>
          <p:nvPr/>
        </p:nvSpPr>
        <p:spPr>
          <a:xfrm>
            <a:off x="5214942" y="277287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5 2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6380" y="324767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43504" y="3786190"/>
            <a:ext cx="1285884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150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1500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0760" y="378619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072066" y="4714884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857488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43702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7167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42886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7219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15008" y="428625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2 5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43636" y="485776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0" grpId="0"/>
      <p:bldP spid="32" grpId="0"/>
      <p:bldP spid="37" grpId="0"/>
      <p:bldP spid="38" grpId="0"/>
      <p:bldP spid="40" grpId="0"/>
      <p:bldP spid="41" grpId="0"/>
      <p:bldP spid="42" grpId="0"/>
      <p:bldP spid="52" grpId="0"/>
      <p:bldP spid="55" grpId="0"/>
      <p:bldP spid="46" grpId="0"/>
      <p:bldP spid="58" grpId="0"/>
      <p:bldP spid="65" grpId="0"/>
      <p:bldP spid="66" grpId="0"/>
      <p:bldP spid="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用竖式计算下列各题。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153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14488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78605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714480" y="2786058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85918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78619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285984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14546" y="428625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285984" y="478632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772876"/>
            <a:ext cx="1714512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" name="矩形 34"/>
          <p:cNvSpPr/>
          <p:nvPr/>
        </p:nvSpPr>
        <p:spPr>
          <a:xfrm>
            <a:off x="5214942" y="277287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4 1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6380" y="324767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43504" y="3786190"/>
            <a:ext cx="1285884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150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1500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0760" y="378619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072066" y="478632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857488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00826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7167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42886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7219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15008" y="4286256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72198" y="485776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0" grpId="0"/>
      <p:bldP spid="32" grpId="0"/>
      <p:bldP spid="37" grpId="0"/>
      <p:bldP spid="38" grpId="0"/>
      <p:bldP spid="40" grpId="0"/>
      <p:bldP spid="41" grpId="0"/>
      <p:bldP spid="42" grpId="0"/>
      <p:bldP spid="52" grpId="0"/>
      <p:bldP spid="55" grpId="0"/>
      <p:bldP spid="46" grpId="0"/>
      <p:bldP spid="58" grpId="0"/>
      <p:bldP spid="65" grpId="0"/>
      <p:bldP spid="66" grpId="0"/>
      <p:bldP spid="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1000108"/>
            <a:ext cx="842968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用竖式计算下列各题，并验算。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494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952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78605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714480" y="2786058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5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786190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500298" y="421481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3000364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858016" y="164305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1454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71736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7173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571736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57488" y="2928934"/>
            <a:ext cx="677108" cy="1428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714744" y="2500306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57554" y="30718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357052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571868" y="364331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3643306" y="3714752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63" name="图片 62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571744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9" name="矩形 68"/>
          <p:cNvSpPr/>
          <p:nvPr/>
        </p:nvSpPr>
        <p:spPr>
          <a:xfrm>
            <a:off x="5643570" y="2500306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5143504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/>
          </a:p>
        </p:txBody>
      </p:sp>
      <p:sp>
        <p:nvSpPr>
          <p:cNvPr id="71" name="矩形 70"/>
          <p:cNvSpPr/>
          <p:nvPr/>
        </p:nvSpPr>
        <p:spPr>
          <a:xfrm>
            <a:off x="5643570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643570" y="292893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429256" y="3429000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5643570" y="342900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72198" y="342900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000760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72198" y="385762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500694" y="435769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572132" y="5286388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6072198" y="435769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500826" y="435769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429388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72198" y="4786322"/>
            <a:ext cx="1071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500826" y="528638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86578" y="2928934"/>
            <a:ext cx="677108" cy="1428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500958" y="2500306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358082" y="32861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286776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/>
          </a:p>
        </p:txBody>
      </p:sp>
      <p:cxnSp>
        <p:nvCxnSpPr>
          <p:cNvPr id="89" name="直接连接符 88"/>
          <p:cNvCxnSpPr/>
          <p:nvPr/>
        </p:nvCxnSpPr>
        <p:spPr>
          <a:xfrm>
            <a:off x="7286644" y="3929066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7500958" y="4000504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52" grpId="0"/>
      <p:bldP spid="55" grpId="0"/>
      <p:bldP spid="46" grpId="0"/>
      <p:bldP spid="56" grpId="0"/>
      <p:bldP spid="58" grpId="0"/>
      <p:bldP spid="47" grpId="0"/>
      <p:bldP spid="48" grpId="0"/>
      <p:bldP spid="49" grpId="0"/>
      <p:bldP spid="50" grpId="0"/>
      <p:bldP spid="54" grpId="0"/>
      <p:bldP spid="62" grpId="0"/>
      <p:bldP spid="71" grpId="0"/>
      <p:bldP spid="72" grpId="0"/>
      <p:bldP spid="74" grpId="0"/>
      <p:bldP spid="75" grpId="0"/>
      <p:bldP spid="76" grpId="0"/>
      <p:bldP spid="77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1000108"/>
            <a:ext cx="842968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用竖式计算下列各题，并验算。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864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494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936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643182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571604" y="2643182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2976" y="257174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43042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314324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643314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428860" y="3643314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3000364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858016" y="164305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7167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71736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42886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71670" y="364331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57488" y="2857496"/>
            <a:ext cx="677108" cy="1428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714744" y="250030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57554" y="30718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500562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571868" y="364331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3643306" y="3714752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63" name="图片 62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571744"/>
            <a:ext cx="1571636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9" name="矩形 68"/>
          <p:cNvSpPr/>
          <p:nvPr/>
        </p:nvSpPr>
        <p:spPr>
          <a:xfrm>
            <a:off x="5643570" y="250030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5143504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643570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643570" y="292893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429256" y="3429000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6072198" y="342900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000760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500826" y="342900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500694" y="435769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6071881" y="385762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500826" y="385762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429388" y="207167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500826" y="442913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86578" y="2928934"/>
            <a:ext cx="677108" cy="1428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500958" y="2500306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358082" y="32861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286776" y="32146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7286644" y="3929066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7500958" y="4000504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/>
          </a:p>
        </p:txBody>
      </p:sp>
      <p:sp>
        <p:nvSpPr>
          <p:cNvPr id="51" name="矩形 50"/>
          <p:cNvSpPr/>
          <p:nvPr/>
        </p:nvSpPr>
        <p:spPr>
          <a:xfrm>
            <a:off x="2071670" y="414338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52" grpId="0"/>
      <p:bldP spid="55" grpId="0"/>
      <p:bldP spid="46" grpId="0"/>
      <p:bldP spid="56" grpId="0"/>
      <p:bldP spid="58" grpId="0"/>
      <p:bldP spid="47" grpId="0"/>
      <p:bldP spid="49" grpId="0"/>
      <p:bldP spid="50" grpId="0"/>
      <p:bldP spid="54" grpId="0"/>
      <p:bldP spid="62" grpId="0"/>
      <p:bldP spid="71" grpId="0"/>
      <p:bldP spid="72" grpId="0"/>
      <p:bldP spid="75" grpId="0"/>
      <p:bldP spid="76" grpId="0"/>
      <p:bldP spid="77" grpId="0"/>
      <p:bldP spid="80" grpId="0"/>
      <p:bldP spid="81" grpId="0"/>
      <p:bldP spid="82" grpId="0"/>
      <p:bldP spid="84" grpId="0"/>
      <p:bldP spid="85" grpId="0"/>
      <p:bldP spid="86" grpId="0"/>
      <p:bldP spid="87" grpId="0"/>
      <p:bldP spid="88" grpId="0"/>
      <p:bldP spid="90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28596" y="714356"/>
            <a:ext cx="792961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森林医生。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并改正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5" name="Group 8"/>
          <p:cNvGrpSpPr/>
          <p:nvPr/>
        </p:nvGrpSpPr>
        <p:grpSpPr bwMode="auto">
          <a:xfrm>
            <a:off x="4786314" y="6000768"/>
            <a:ext cx="1943100" cy="525791"/>
            <a:chOff x="1474" y="3702"/>
            <a:chExt cx="952" cy="499"/>
          </a:xfrm>
        </p:grpSpPr>
        <p:sp>
          <p:nvSpPr>
            <p:cNvPr id="66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56" name="图片 55" descr="j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1714488"/>
            <a:ext cx="2571768" cy="3500462"/>
          </a:xfrm>
          <a:prstGeom prst="rect">
            <a:avLst/>
          </a:prstGeom>
        </p:spPr>
      </p:pic>
      <p:pic>
        <p:nvPicPr>
          <p:cNvPr id="57" name="图片 56" descr="s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190" y="1643050"/>
            <a:ext cx="2643206" cy="3653067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1928794" y="428625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00760" y="4286256"/>
            <a:ext cx="595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143240" y="2500306"/>
            <a:ext cx="1857388" cy="655003"/>
            <a:chOff x="3143240" y="2500306"/>
            <a:chExt cx="1857388" cy="655003"/>
          </a:xfrm>
        </p:grpSpPr>
        <p:pic>
          <p:nvPicPr>
            <p:cNvPr id="70" name="图片 69" descr="4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0430" y="2571744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" name="矩形 70"/>
            <p:cNvSpPr/>
            <p:nvPr/>
          </p:nvSpPr>
          <p:spPr>
            <a:xfrm>
              <a:off x="3643306" y="2571744"/>
              <a:ext cx="120840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143240" y="250030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714744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714744" y="300037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500430" y="3500438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4143372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143372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00562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500562" y="200024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143372" y="3857628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3571868" y="435769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4500562" y="435769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929454" y="2428868"/>
            <a:ext cx="1857388" cy="655003"/>
            <a:chOff x="3143240" y="2500306"/>
            <a:chExt cx="1857388" cy="655003"/>
          </a:xfrm>
        </p:grpSpPr>
        <p:pic>
          <p:nvPicPr>
            <p:cNvPr id="85" name="图片 84" descr="4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0430" y="2571744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86" name="矩形 85"/>
            <p:cNvSpPr/>
            <p:nvPr/>
          </p:nvSpPr>
          <p:spPr>
            <a:xfrm>
              <a:off x="3643306" y="2571744"/>
              <a:ext cx="120840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3143240" y="250030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7500958" y="19288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500958" y="292893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286644" y="3429000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7358082" y="4357694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7929586" y="19288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286776" y="342900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286776" y="19288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286776" y="385762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286776" y="435769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4" grpId="0"/>
      <p:bldP spid="75" grpId="0"/>
      <p:bldP spid="77" grpId="0"/>
      <p:bldP spid="78" grpId="0"/>
      <p:bldP spid="79" grpId="0"/>
      <p:bldP spid="80" grpId="0"/>
      <p:bldP spid="81" grpId="0"/>
      <p:bldP spid="83" grpId="0"/>
      <p:bldP spid="88" grpId="0"/>
      <p:bldP spid="89" grpId="0"/>
      <p:bldP spid="92" grpId="0"/>
      <p:bldP spid="93" grpId="0"/>
      <p:bldP spid="94" grpId="0"/>
      <p:bldP spid="95" grpId="0"/>
      <p:bldP spid="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214282" y="714356"/>
            <a:ext cx="7715304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为了吸引更多的旅游者游览奇险的罗田薄刃峰风光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几家旅行社都亮出了最优惠价格广告牌。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0034" y="2285992"/>
            <a:ext cx="8143932" cy="1214446"/>
            <a:chOff x="785786" y="2357430"/>
            <a:chExt cx="8143932" cy="1214446"/>
          </a:xfrm>
        </p:grpSpPr>
        <p:sp>
          <p:nvSpPr>
            <p:cNvPr id="8" name="矩形 7"/>
            <p:cNvSpPr/>
            <p:nvPr/>
          </p:nvSpPr>
          <p:spPr>
            <a:xfrm>
              <a:off x="785786" y="2357430"/>
              <a:ext cx="2571768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梦依旅行社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罗田一日游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人只需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309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dirty="0" smtClean="0"/>
                <a:t/>
              </a:r>
              <a:br>
                <a:rPr lang="en-US" dirty="0" smtClean="0"/>
              </a:b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3571868" y="2357430"/>
              <a:ext cx="2571768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家缘旅行社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罗田一日游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人只需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214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57950" y="2357430"/>
              <a:ext cx="2571768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绿鸟旅行社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罗田一日游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/>
              </a:r>
              <a:br>
                <a:rPr lang="en-US" dirty="0" smtClean="0">
                  <a:latin typeface="华文楷体" pitchFamily="2" charset="-122"/>
                  <a:ea typeface="华文楷体" pitchFamily="2" charset="-122"/>
                </a:rPr>
              </a:b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人只需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408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14348" y="3548722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如果让你参加罗田一日游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选择哪家旅行社最便宜？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4414" y="407194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309÷3=103(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14414" y="4500570"/>
            <a:ext cx="2786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宋体" panose="02010600030101010101" pitchFamily="2" charset="-122"/>
              </a:rPr>
              <a:t>214÷2=107(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4414" y="5000636"/>
            <a:ext cx="350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408÷4=102(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2976" y="5429264"/>
            <a:ext cx="3817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宋体" panose="02010600030101010101" pitchFamily="2" charset="-122"/>
              </a:rPr>
              <a:t>答</a:t>
            </a:r>
            <a:r>
              <a:rPr lang="en-US" sz="2800" dirty="0" smtClean="0">
                <a:latin typeface="宋体" panose="02010600030101010101" pitchFamily="2" charset="-122"/>
              </a:rPr>
              <a:t>:</a:t>
            </a:r>
            <a:r>
              <a:rPr lang="zh-CN" altLang="en-US" sz="2800" dirty="0" smtClean="0">
                <a:latin typeface="宋体" panose="02010600030101010101" pitchFamily="2" charset="-122"/>
              </a:rPr>
              <a:t>绿鸟旅行社最便宜。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19" name="Group 8"/>
          <p:cNvGrpSpPr/>
          <p:nvPr/>
        </p:nvGrpSpPr>
        <p:grpSpPr bwMode="auto">
          <a:xfrm>
            <a:off x="5857884" y="6000768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785795"/>
            <a:ext cx="750099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不计算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判断商是几位数。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1670" y="335756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358÷6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Group 16"/>
          <p:cNvGrpSpPr/>
          <p:nvPr/>
        </p:nvGrpSpPr>
        <p:grpSpPr bwMode="auto">
          <a:xfrm>
            <a:off x="5857884" y="5786454"/>
            <a:ext cx="1684338" cy="876299"/>
            <a:chOff x="1772" y="3114"/>
            <a:chExt cx="1061" cy="552"/>
          </a:xfrm>
        </p:grpSpPr>
        <p:pic>
          <p:nvPicPr>
            <p:cNvPr id="5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2143108" y="4572008"/>
            <a:ext cx="1643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488÷4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3108" y="200024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292÷2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3372" y="2071678"/>
            <a:ext cx="2714644" cy="571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商是三位数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372" y="3357562"/>
            <a:ext cx="2786082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商是两位数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4810" y="4857760"/>
            <a:ext cx="2786082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商是三位数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500042"/>
            <a:ext cx="4160113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猜一猜。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71472" y="1428736"/>
          <a:ext cx="7643868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978"/>
                <a:gridCol w="1273978"/>
                <a:gridCol w="1273978"/>
                <a:gridCol w="1273978"/>
                <a:gridCol w="1273978"/>
                <a:gridCol w="1273978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物品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钢笔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圆规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转笔刀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墨水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文具盒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单价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10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7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71472" y="2500306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我们学校购买文具一共用去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840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他们购买了哪些文具呢？你能想到几种方案？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3042" y="3786190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840</a:t>
            </a:r>
            <a:r>
              <a:rPr lang="en-US" sz="2800" dirty="0" smtClean="0">
                <a:latin typeface="宋体" panose="02010600030101010101" pitchFamily="2" charset="-122"/>
              </a:rPr>
              <a:t>÷</a:t>
            </a:r>
            <a:r>
              <a:rPr lang="en-US" altLang="zh-CN" sz="2800" dirty="0" smtClean="0">
                <a:latin typeface="宋体" panose="02010600030101010101" pitchFamily="2" charset="-122"/>
              </a:rPr>
              <a:t>2</a:t>
            </a:r>
            <a:r>
              <a:rPr lang="en-US" sz="2800" dirty="0" smtClean="0">
                <a:latin typeface="宋体" panose="02010600030101010101" pitchFamily="2" charset="-122"/>
              </a:rPr>
              <a:t>=</a:t>
            </a:r>
            <a:r>
              <a:rPr lang="en-US" altLang="zh-CN" sz="2800" dirty="0" smtClean="0">
                <a:latin typeface="宋体" panose="02010600030101010101" pitchFamily="2" charset="-122"/>
              </a:rPr>
              <a:t>420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支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538" y="44291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</a:rPr>
              <a:t>840</a:t>
            </a:r>
            <a:r>
              <a:rPr lang="en-US" sz="2800" dirty="0" smtClean="0">
                <a:latin typeface="宋体" panose="02010600030101010101" pitchFamily="2" charset="-122"/>
              </a:rPr>
              <a:t>÷3=</a:t>
            </a:r>
            <a:r>
              <a:rPr lang="en-US" altLang="zh-CN" sz="2800" dirty="0" smtClean="0">
                <a:latin typeface="宋体" panose="02010600030101010101" pitchFamily="2" charset="-122"/>
              </a:rPr>
              <a:t>280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个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1538" y="485776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</a:rPr>
              <a:t>840</a:t>
            </a:r>
            <a:r>
              <a:rPr lang="en-US" sz="2800" dirty="0" smtClean="0">
                <a:latin typeface="宋体" panose="02010600030101010101" pitchFamily="2" charset="-122"/>
              </a:rPr>
              <a:t>÷</a:t>
            </a:r>
            <a:r>
              <a:rPr lang="en-US" altLang="zh-CN" sz="2800" dirty="0" smtClean="0">
                <a:latin typeface="宋体" panose="02010600030101010101" pitchFamily="2" charset="-122"/>
              </a:rPr>
              <a:t>10</a:t>
            </a:r>
            <a:r>
              <a:rPr lang="en-US" sz="2800" dirty="0" smtClean="0">
                <a:latin typeface="宋体" panose="02010600030101010101" pitchFamily="2" charset="-122"/>
              </a:rPr>
              <a:t>=</a:t>
            </a:r>
            <a:r>
              <a:rPr lang="en-US" altLang="zh-CN" sz="2800" dirty="0" smtClean="0">
                <a:latin typeface="宋体" panose="02010600030101010101" pitchFamily="2" charset="-122"/>
              </a:rPr>
              <a:t>84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个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1538" y="535782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</a:rPr>
              <a:t>840</a:t>
            </a:r>
            <a:r>
              <a:rPr lang="en-US" sz="2800" dirty="0" smtClean="0">
                <a:latin typeface="宋体" panose="02010600030101010101" pitchFamily="2" charset="-122"/>
              </a:rPr>
              <a:t>÷</a:t>
            </a:r>
            <a:r>
              <a:rPr lang="en-US" altLang="zh-CN" sz="2800" dirty="0" smtClean="0">
                <a:latin typeface="宋体" panose="02010600030101010101" pitchFamily="2" charset="-122"/>
              </a:rPr>
              <a:t>7</a:t>
            </a:r>
            <a:r>
              <a:rPr lang="en-US" sz="2800" dirty="0" smtClean="0">
                <a:latin typeface="宋体" panose="02010600030101010101" pitchFamily="2" charset="-122"/>
              </a:rPr>
              <a:t>=1</a:t>
            </a:r>
            <a:r>
              <a:rPr lang="en-US" altLang="zh-CN" sz="2800" dirty="0" smtClean="0">
                <a:latin typeface="宋体" panose="02010600030101010101" pitchFamily="2" charset="-122"/>
              </a:rPr>
              <a:t>20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瓶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538" y="58578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 </a:t>
            </a:r>
            <a:r>
              <a:rPr lang="en-US" altLang="zh-CN" sz="2800" dirty="0" smtClean="0">
                <a:latin typeface="宋体" panose="02010600030101010101" pitchFamily="2" charset="-122"/>
              </a:rPr>
              <a:t>840</a:t>
            </a:r>
            <a:r>
              <a:rPr lang="en-US" sz="2800" dirty="0" smtClean="0">
                <a:latin typeface="宋体" panose="02010600030101010101" pitchFamily="2" charset="-122"/>
              </a:rPr>
              <a:t>÷</a:t>
            </a:r>
            <a:r>
              <a:rPr lang="en-US" altLang="zh-CN" sz="2800" dirty="0" smtClean="0">
                <a:latin typeface="宋体" panose="02010600030101010101" pitchFamily="2" charset="-122"/>
              </a:rPr>
              <a:t>5</a:t>
            </a:r>
            <a:r>
              <a:rPr lang="en-US" sz="2800" dirty="0" smtClean="0">
                <a:latin typeface="宋体" panose="02010600030101010101" pitchFamily="2" charset="-122"/>
              </a:rPr>
              <a:t>=1</a:t>
            </a:r>
            <a:r>
              <a:rPr lang="en-US" altLang="zh-CN" sz="2800" dirty="0" smtClean="0">
                <a:latin typeface="宋体" panose="02010600030101010101" pitchFamily="2" charset="-122"/>
              </a:rPr>
              <a:t>68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+mn-ea"/>
                <a:ea typeface="+mn-ea"/>
              </a:rPr>
              <a:t>个</a:t>
            </a:r>
            <a:r>
              <a:rPr lang="en-US" sz="2800" dirty="0" smtClean="0">
                <a:latin typeface="+mn-ea"/>
                <a:ea typeface="+mn-ea"/>
              </a:rPr>
              <a:t>)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43372" y="378619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</a:t>
            </a:r>
            <a:r>
              <a:rPr lang="zh-CN" altLang="en-US" sz="2800" dirty="0" smtClean="0">
                <a:latin typeface="宋体" panose="02010600030101010101" pitchFamily="2" charset="-122"/>
              </a:rPr>
              <a:t>答：他们购买了</a:t>
            </a:r>
            <a:r>
              <a:rPr lang="en-US" altLang="zh-CN" sz="2800" dirty="0" smtClean="0">
                <a:latin typeface="宋体" panose="02010600030101010101" pitchFamily="2" charset="-122"/>
              </a:rPr>
              <a:t>420</a:t>
            </a:r>
            <a:r>
              <a:rPr lang="zh-CN" altLang="en-US" sz="2800" dirty="0" smtClean="0">
                <a:latin typeface="宋体" panose="02010600030101010101" pitchFamily="2" charset="-122"/>
              </a:rPr>
              <a:t>支钢笔。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9058" y="4357694"/>
            <a:ext cx="492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 smtClean="0">
                <a:latin typeface="宋体" panose="02010600030101010101" pitchFamily="2" charset="-122"/>
              </a:rPr>
              <a:t>答：他们购买了</a:t>
            </a:r>
            <a:r>
              <a:rPr lang="en-US" altLang="zh-CN" sz="2800" dirty="0" smtClean="0">
                <a:latin typeface="宋体" panose="02010600030101010101" pitchFamily="2" charset="-122"/>
              </a:rPr>
              <a:t>280</a:t>
            </a:r>
            <a:r>
              <a:rPr lang="zh-CN" altLang="en-US" sz="2800" dirty="0" smtClean="0">
                <a:latin typeface="宋体" panose="02010600030101010101" pitchFamily="2" charset="-122"/>
              </a:rPr>
              <a:t>个圆规。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9058" y="4786322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 smtClean="0">
                <a:latin typeface="宋体" panose="02010600030101010101" pitchFamily="2" charset="-122"/>
              </a:rPr>
              <a:t>答：他们购买了</a:t>
            </a:r>
            <a:r>
              <a:rPr lang="en-US" altLang="zh-CN" sz="2800" dirty="0" smtClean="0">
                <a:latin typeface="宋体" panose="02010600030101010101" pitchFamily="2" charset="-122"/>
              </a:rPr>
              <a:t>84</a:t>
            </a:r>
            <a:r>
              <a:rPr lang="zh-CN" altLang="en-US" sz="2800" dirty="0" smtClean="0">
                <a:latin typeface="宋体" panose="02010600030101010101" pitchFamily="2" charset="-122"/>
              </a:rPr>
              <a:t>个转笔刀。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00496" y="5286388"/>
            <a:ext cx="5143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 smtClean="0">
                <a:latin typeface="宋体" panose="02010600030101010101" pitchFamily="2" charset="-122"/>
              </a:rPr>
              <a:t>答：他们购买了</a:t>
            </a:r>
            <a:r>
              <a:rPr lang="en-US" altLang="zh-CN" sz="2800" dirty="0" smtClean="0">
                <a:latin typeface="宋体" panose="02010600030101010101" pitchFamily="2" charset="-122"/>
              </a:rPr>
              <a:t>120</a:t>
            </a:r>
            <a:r>
              <a:rPr lang="zh-CN" altLang="en-US" sz="2800" dirty="0" smtClean="0">
                <a:latin typeface="宋体" panose="02010600030101010101" pitchFamily="2" charset="-122"/>
              </a:rPr>
              <a:t>瓶墨水。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29058" y="5786454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 smtClean="0">
                <a:latin typeface="宋体" panose="02010600030101010101" pitchFamily="2" charset="-122"/>
              </a:rPr>
              <a:t>答：他们购买了</a:t>
            </a:r>
            <a:r>
              <a:rPr lang="en-US" altLang="zh-CN" sz="2800" dirty="0" smtClean="0">
                <a:latin typeface="宋体" panose="02010600030101010101" pitchFamily="2" charset="-122"/>
              </a:rPr>
              <a:t>168</a:t>
            </a:r>
            <a:r>
              <a:rPr lang="zh-CN" altLang="en-US" sz="2800" dirty="0" smtClean="0">
                <a:latin typeface="宋体" panose="02010600030101010101" pitchFamily="2" charset="-122"/>
              </a:rPr>
              <a:t>个文具盒。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4282" y="3786190"/>
            <a:ext cx="1500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方案一：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4282" y="4357694"/>
            <a:ext cx="1500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方案二：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282" y="4857760"/>
            <a:ext cx="1500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方案三：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4282" y="5357826"/>
            <a:ext cx="1500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方案四：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282" y="5857892"/>
            <a:ext cx="1500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方案五：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6000760" y="6332209"/>
            <a:ext cx="1943100" cy="525791"/>
            <a:chOff x="1474" y="3702"/>
            <a:chExt cx="952" cy="499"/>
          </a:xfrm>
        </p:grpSpPr>
        <p:sp>
          <p:nvSpPr>
            <p:cNvPr id="3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785786" y="1857364"/>
            <a:ext cx="77867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数学王国里，“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是个很不起眼的数字，总是被其它数字们嘲笑： “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、穷光蛋。”“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本来是想找数字们玩的，听到大家又在嘲笑自己，实在受不了了。因此它找到数学王国的国王，伤心地对国王说：“国王先生，我也是数字王国里的一员，而且对大家都很和善，可是为什么大家却要欺负我？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国王听了“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的哭诉说：“‘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0’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先生，你不要伤心了，主要是大家还不了解你的能力，明天我会让大家信服你、尊敬你。”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52" y="500042"/>
            <a:ext cx="5286412" cy="1143008"/>
            <a:chOff x="1071538" y="0"/>
            <a:chExt cx="5286412" cy="1143008"/>
          </a:xfrm>
        </p:grpSpPr>
        <p:sp>
          <p:nvSpPr>
            <p:cNvPr id="8" name="波形 7"/>
            <p:cNvSpPr/>
            <p:nvPr/>
          </p:nvSpPr>
          <p:spPr>
            <a:xfrm>
              <a:off x="1071538" y="0"/>
              <a:ext cx="5286412" cy="1143008"/>
            </a:xfrm>
            <a:prstGeom prst="wav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71604" y="285728"/>
              <a:ext cx="44807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关于“</a:t>
              </a:r>
              <a:r>
                <a:rPr lang="en-US" altLang="zh-CN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0”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的数学小故事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14348" y="428604"/>
            <a:ext cx="78581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第二天，国王把数字们都招进宫里，然后把“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叫过来，对数字们说：“大家是不是觉得“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很没有用啊？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!”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王宫里一片沸腾。“好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!”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国王大声喝道，“ 哪谁敢出来和‘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0’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比试一下呢？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”“8”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突然扭着细腰挺身而出。王国笑了笑说：“那你就站在“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的身后，让大家看一看。”“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自信地站到“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的身后。突然“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尖叫起来：“怎么回事呀，‘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8’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老哥，你怎么一下子变得比我还小了？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数字们都惊讶不已。这时国王发出了哈哈哈的笑声：“现在你们知道‘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0’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的厉害了吧。国王又清清嗓子说：“你们看，在除法算式里，当你们任何数字无能为力的时候，只有‘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0’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大大方方地把自己借给你们补充位数，你们的计算才能顺利进行下去。在你们想无限变化，是谁无私的帮助你们？是‘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0’”“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是啊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!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是啊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!”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大家投去了友好的目光。</a:t>
            </a:r>
          </a:p>
          <a:p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这时，数字们再看时，就觉得“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已经变成了一个红喜蛋了</a:t>
            </a:r>
            <a:r>
              <a:rPr lang="en-US" altLang="zh-CN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!“0”</a:t>
            </a:r>
            <a:r>
              <a:rPr lang="zh-CN" altLang="en-US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也开心地笑了。</a:t>
            </a:r>
            <a:endParaRPr lang="zh-CN" altLang="en-US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71538" y="714356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714612" y="857232"/>
            <a:ext cx="32861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0÷5=□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43250" y="2213610"/>
            <a:ext cx="3885565" cy="5943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哪个数和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相乘得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14810" y="85723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</a:t>
            </a:r>
            <a:endParaRPr lang="zh-CN" altLang="en-US" sz="4000" dirty="0"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285852" y="3500438"/>
            <a:ext cx="6858025" cy="707886"/>
            <a:chOff x="1285852" y="3500438"/>
            <a:chExt cx="6858025" cy="707886"/>
          </a:xfrm>
        </p:grpSpPr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1285852" y="3500438"/>
              <a:ext cx="3286125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0÷2=□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4857752" y="3500438"/>
              <a:ext cx="3286125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0÷8=□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786050" y="350043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57950" y="350043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857224" y="5072074"/>
            <a:ext cx="7643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除以任何不是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的数都得</a:t>
            </a:r>
            <a:r>
              <a:rPr lang="zh-CN" altLang="en-US" sz="320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7143768" y="492919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</a:t>
            </a:r>
            <a:endParaRPr lang="zh-CN" altLang="en-US" sz="40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1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1472" y="714356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 descr="oi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642918"/>
            <a:ext cx="7000924" cy="3143272"/>
          </a:xfrm>
          <a:prstGeom prst="rect">
            <a:avLst/>
          </a:prstGeom>
        </p:spPr>
      </p:pic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0" y="3929066"/>
            <a:ext cx="9144000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明买了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套中国古典名著，每套花了多少钱？</a:t>
            </a:r>
          </a:p>
        </p:txBody>
      </p:sp>
      <p:sp>
        <p:nvSpPr>
          <p:cNvPr id="17" name="矩形 16"/>
          <p:cNvSpPr/>
          <p:nvPr/>
        </p:nvSpPr>
        <p:spPr>
          <a:xfrm>
            <a:off x="5643570" y="2071678"/>
            <a:ext cx="1714512" cy="17859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18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8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中国古典名著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套：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120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套：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208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世界名著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套：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125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套：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216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2714612" y="4429132"/>
            <a:ext cx="2854325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208÷2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＝？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5000636"/>
            <a:ext cx="8773855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）小红买了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套世界名著，每套花了多少钱？</a:t>
            </a: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2786050" y="5715016"/>
            <a:ext cx="2854325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216÷2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＝？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utoUpdateAnimBg="0"/>
      <p:bldP spid="7" grpId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214678" y="2143116"/>
            <a:ext cx="44625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grpSp>
        <p:nvGrpSpPr>
          <p:cNvPr id="2" name="Group 4"/>
          <p:cNvGrpSpPr/>
          <p:nvPr/>
        </p:nvGrpSpPr>
        <p:grpSpPr bwMode="auto">
          <a:xfrm>
            <a:off x="3071802" y="2143116"/>
            <a:ext cx="1295400" cy="576263"/>
            <a:chOff x="0" y="0"/>
            <a:chExt cx="816" cy="317"/>
          </a:xfrm>
        </p:grpSpPr>
        <p:sp>
          <p:nvSpPr>
            <p:cNvPr id="7196" name="Line 5"/>
            <p:cNvSpPr>
              <a:spLocks noChangeShapeType="1"/>
            </p:cNvSpPr>
            <p:nvPr/>
          </p:nvSpPr>
          <p:spPr bwMode="auto">
            <a:xfrm>
              <a:off x="90" y="0"/>
              <a:ext cx="7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197" name="未知"/>
            <p:cNvSpPr/>
            <p:nvPr/>
          </p:nvSpPr>
          <p:spPr bwMode="auto">
            <a:xfrm>
              <a:off x="0" y="0"/>
              <a:ext cx="106" cy="317"/>
            </a:xfrm>
            <a:custGeom>
              <a:avLst/>
              <a:gdLst>
                <a:gd name="T0" fmla="*/ 91 w 106"/>
                <a:gd name="T1" fmla="*/ 0 h 317"/>
                <a:gd name="T2" fmla="*/ 91 w 106"/>
                <a:gd name="T3" fmla="*/ 227 h 317"/>
                <a:gd name="T4" fmla="*/ 0 w 106"/>
                <a:gd name="T5" fmla="*/ 317 h 317"/>
                <a:gd name="T6" fmla="*/ 0 60000 65536"/>
                <a:gd name="T7" fmla="*/ 0 60000 65536"/>
                <a:gd name="T8" fmla="*/ 0 60000 65536"/>
                <a:gd name="T9" fmla="*/ 0 w 106"/>
                <a:gd name="T10" fmla="*/ 0 h 317"/>
                <a:gd name="T11" fmla="*/ 106 w 106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317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38" y="298"/>
                    <a:pt x="0" y="31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643174" y="2071678"/>
            <a:ext cx="44625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571868" y="2143116"/>
            <a:ext cx="85181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3071802" y="3357562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214678" y="2714620"/>
            <a:ext cx="458780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214678" y="1500174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000364" y="2143116"/>
            <a:ext cx="938212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571868" y="1500174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3571868" y="3429000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4498975" y="2281238"/>
            <a:ext cx="3457575" cy="1076325"/>
            <a:chOff x="0" y="0"/>
            <a:chExt cx="2178" cy="678"/>
          </a:xfrm>
        </p:grpSpPr>
        <p:sp>
          <p:nvSpPr>
            <p:cNvPr id="7194" name="Line 17"/>
            <p:cNvSpPr>
              <a:spLocks noChangeShapeType="1"/>
            </p:cNvSpPr>
            <p:nvPr/>
          </p:nvSpPr>
          <p:spPr bwMode="auto">
            <a:xfrm>
              <a:off x="0" y="319"/>
              <a:ext cx="363" cy="0"/>
            </a:xfrm>
            <a:prstGeom prst="line">
              <a:avLst/>
            </a:prstGeom>
            <a:noFill/>
            <a:ln w="25400">
              <a:solidFill>
                <a:srgbClr val="69CEFB"/>
              </a:solidFill>
              <a:prstDash val="sysDot"/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195" name="Text Box 18"/>
            <p:cNvSpPr txBox="1">
              <a:spLocks noChangeArrowheads="1"/>
            </p:cNvSpPr>
            <p:nvPr/>
          </p:nvSpPr>
          <p:spPr bwMode="auto">
            <a:xfrm>
              <a:off x="347" y="0"/>
              <a:ext cx="1831" cy="678"/>
            </a:xfrm>
            <a:prstGeom prst="rect">
              <a:avLst/>
            </a:prstGeom>
            <a:noFill/>
            <a:ln w="9525">
              <a:solidFill>
                <a:srgbClr val="0066FF"/>
              </a:solidFill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除以</a:t>
              </a:r>
              <a:r>
                <a:rPr lang="en-US" altLang="zh-CN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等于</a:t>
              </a:r>
              <a:r>
                <a:rPr lang="en-US" altLang="zh-CN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，</a:t>
              </a:r>
            </a:p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十</a:t>
              </a:r>
              <a:r>
                <a:rPr lang="zh-CN" altLang="en-US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位上商</a:t>
              </a:r>
              <a:r>
                <a:rPr lang="en-US" altLang="zh-CN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</a:p>
          </p:txBody>
        </p:sp>
      </p:grpSp>
      <p:sp>
        <p:nvSpPr>
          <p:cNvPr id="10259" name="Line 19"/>
          <p:cNvSpPr>
            <a:spLocks noChangeShapeType="1"/>
          </p:cNvSpPr>
          <p:nvPr/>
        </p:nvSpPr>
        <p:spPr bwMode="auto">
          <a:xfrm flipH="1" flipV="1">
            <a:off x="3000362" y="2571744"/>
            <a:ext cx="642943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3571868" y="4000504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3143240" y="4714884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3929058" y="4714884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3929058" y="5214950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</a:p>
        </p:txBody>
      </p:sp>
      <p:sp>
        <p:nvSpPr>
          <p:cNvPr id="10264" name="Line 24"/>
          <p:cNvSpPr>
            <a:spLocks noChangeShapeType="1"/>
          </p:cNvSpPr>
          <p:nvPr/>
        </p:nvSpPr>
        <p:spPr bwMode="auto">
          <a:xfrm>
            <a:off x="3143240" y="5857892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3929058" y="5857892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4000496" y="1500174"/>
            <a:ext cx="44625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</a:p>
        </p:txBody>
      </p:sp>
      <p:sp>
        <p:nvSpPr>
          <p:cNvPr id="7192" name="Text Box 47"/>
          <p:cNvSpPr txBox="1">
            <a:spLocks noChangeArrowheads="1"/>
          </p:cNvSpPr>
          <p:nvPr/>
        </p:nvSpPr>
        <p:spPr bwMode="auto">
          <a:xfrm>
            <a:off x="500034" y="642918"/>
            <a:ext cx="4497399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  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208÷2</a:t>
            </a:r>
            <a:r>
              <a:rPr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sp>
        <p:nvSpPr>
          <p:cNvPr id="10288" name="Text Box 48"/>
          <p:cNvSpPr txBox="1">
            <a:spLocks noChangeArrowheads="1"/>
          </p:cNvSpPr>
          <p:nvPr/>
        </p:nvSpPr>
        <p:spPr bwMode="auto">
          <a:xfrm>
            <a:off x="4714876" y="571480"/>
            <a:ext cx="2730532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C00000"/>
                </a:solidFill>
                <a:latin typeface="+mn-ea"/>
                <a:ea typeface="+mn-ea"/>
              </a:rPr>
              <a:t>104</a:t>
            </a:r>
            <a:r>
              <a:rPr lang="zh-CN" altLang="en-US" sz="4400" dirty="0" smtClean="0">
                <a:solidFill>
                  <a:srgbClr val="C00000"/>
                </a:solidFill>
                <a:latin typeface="+mn-ea"/>
                <a:ea typeface="+mn-ea"/>
              </a:rPr>
              <a:t>（元）</a:t>
            </a:r>
            <a:endParaRPr lang="en-US" altLang="zh-CN" sz="44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9" name="Text Box 48"/>
          <p:cNvSpPr txBox="1">
            <a:spLocks noChangeArrowheads="1"/>
          </p:cNvSpPr>
          <p:nvPr/>
        </p:nvSpPr>
        <p:spPr bwMode="auto">
          <a:xfrm>
            <a:off x="4572000" y="5572140"/>
            <a:ext cx="4097894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答：每套花了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104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元。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16809 L -5.55556E-7 -3.3526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3287 L -2.77778E-6 -2.59259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8" presetClass="exit" presetSubtype="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48" presetClass="exit" presetSubtype="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48" presetClass="exit" presetSubtype="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64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64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64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5764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1" autoUpdateAnimBg="0"/>
      <p:bldP spid="10249" grpId="0" animBg="1"/>
      <p:bldP spid="10250" grpId="0" autoUpdateAnimBg="0"/>
      <p:bldP spid="10252" grpId="0" autoUpdateAnimBg="0"/>
      <p:bldP spid="10254" grpId="0" autoUpdateAnimBg="0"/>
      <p:bldP spid="10255" grpId="0" autoUpdateAnimBg="0"/>
      <p:bldP spid="10255" grpId="1" autoUpdateAnimBg="0"/>
      <p:bldP spid="10255" grpId="2" autoUpdateAnimBg="0"/>
      <p:bldP spid="10259" grpId="0" animBg="1"/>
      <p:bldP spid="10259" grpId="1" animBg="1"/>
      <p:bldP spid="10260" grpId="0" autoUpdateAnimBg="0"/>
      <p:bldP spid="10260" grpId="1" autoUpdateAnimBg="0"/>
      <p:bldP spid="10261" grpId="0" animBg="1"/>
      <p:bldP spid="10261" grpId="1" animBg="1"/>
      <p:bldP spid="10262" grpId="0" autoUpdateAnimBg="0"/>
      <p:bldP spid="10262" grpId="1" autoUpdateAnimBg="0"/>
      <p:bldP spid="10262" grpId="2" autoUpdateAnimBg="0"/>
      <p:bldP spid="10263" grpId="0" autoUpdateAnimBg="0"/>
      <p:bldP spid="10263" grpId="1" autoUpdateAnimBg="0"/>
      <p:bldP spid="10264" grpId="0" animBg="1"/>
      <p:bldP spid="10264" grpId="1" animBg="1"/>
      <p:bldP spid="10265" grpId="0" autoUpdateAnimBg="0"/>
      <p:bldP spid="10265" grpId="1" autoUpdateAnimBg="0"/>
      <p:bldP spid="10266" grpId="0" autoUpdateAnimBg="0"/>
      <p:bldP spid="10288" grpId="0" autoUpdateAnimBg="0"/>
      <p:bldP spid="2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/>
          <p:nvPr/>
        </p:nvGrpSpPr>
        <p:grpSpPr bwMode="auto">
          <a:xfrm>
            <a:off x="2857488" y="2000240"/>
            <a:ext cx="3429001" cy="1571625"/>
            <a:chOff x="0" y="0"/>
            <a:chExt cx="2160" cy="990"/>
          </a:xfrm>
        </p:grpSpPr>
        <p:sp>
          <p:nvSpPr>
            <p:cNvPr id="9252" name="Line 17"/>
            <p:cNvSpPr>
              <a:spLocks noChangeShapeType="1"/>
            </p:cNvSpPr>
            <p:nvPr/>
          </p:nvSpPr>
          <p:spPr bwMode="auto">
            <a:xfrm>
              <a:off x="0" y="319"/>
              <a:ext cx="363" cy="0"/>
            </a:xfrm>
            <a:prstGeom prst="line">
              <a:avLst/>
            </a:prstGeom>
            <a:noFill/>
            <a:ln w="25400">
              <a:solidFill>
                <a:srgbClr val="69CEFB"/>
              </a:solidFill>
              <a:prstDash val="sysDot"/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9253" name="Text Box 18"/>
            <p:cNvSpPr txBox="1">
              <a:spLocks noChangeArrowheads="1"/>
            </p:cNvSpPr>
            <p:nvPr/>
          </p:nvSpPr>
          <p:spPr bwMode="auto">
            <a:xfrm>
              <a:off x="347" y="0"/>
              <a:ext cx="1813" cy="990"/>
            </a:xfrm>
            <a:prstGeom prst="rect">
              <a:avLst/>
            </a:prstGeom>
            <a:noFill/>
            <a:ln w="9525">
              <a:solidFill>
                <a:srgbClr val="0066FF"/>
              </a:solidFill>
              <a:miter lim="800000"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十位上的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除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以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等于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十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上商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</a:p>
          </p:txBody>
        </p:sp>
      </p:grpSp>
      <p:sp>
        <p:nvSpPr>
          <p:cNvPr id="11316" name="Text Box 52"/>
          <p:cNvSpPr txBox="1">
            <a:spLocks noChangeArrowheads="1"/>
          </p:cNvSpPr>
          <p:nvPr/>
        </p:nvSpPr>
        <p:spPr bwMode="auto">
          <a:xfrm>
            <a:off x="4929190" y="642918"/>
            <a:ext cx="2668016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108</a:t>
            </a:r>
            <a:r>
              <a:rPr lang="zh-CN" altLang="en-US" sz="44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44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 Box 47"/>
          <p:cNvSpPr txBox="1">
            <a:spLocks noChangeArrowheads="1"/>
          </p:cNvSpPr>
          <p:nvPr/>
        </p:nvSpPr>
        <p:spPr bwMode="auto">
          <a:xfrm>
            <a:off x="500034" y="642918"/>
            <a:ext cx="4497399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  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216÷2</a:t>
            </a:r>
            <a:r>
              <a:rPr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6357950" y="1500174"/>
            <a:ext cx="1931997" cy="3986333"/>
            <a:chOff x="6286512" y="1928802"/>
            <a:chExt cx="1931997" cy="3986333"/>
          </a:xfrm>
        </p:grpSpPr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7286644" y="2643182"/>
              <a:ext cx="851813" cy="7716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44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44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286512" y="1928802"/>
              <a:ext cx="1931997" cy="3986333"/>
              <a:chOff x="2428860" y="1714488"/>
              <a:chExt cx="1931997" cy="3986333"/>
            </a:xfrm>
          </p:grpSpPr>
          <p:sp>
            <p:nvSpPr>
              <p:cNvPr id="11267" name="Text Box 3"/>
              <p:cNvSpPr txBox="1">
                <a:spLocks noChangeArrowheads="1"/>
              </p:cNvSpPr>
              <p:nvPr/>
            </p:nvSpPr>
            <p:spPr bwMode="auto">
              <a:xfrm>
                <a:off x="3000364" y="2428868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428860" y="2357430"/>
                <a:ext cx="1866904" cy="771623"/>
                <a:chOff x="2428860" y="2357430"/>
                <a:chExt cx="1866904" cy="771623"/>
              </a:xfrm>
            </p:grpSpPr>
            <p:grpSp>
              <p:nvGrpSpPr>
                <p:cNvPr id="2" name="Group 4"/>
                <p:cNvGrpSpPr/>
                <p:nvPr/>
              </p:nvGrpSpPr>
              <p:grpSpPr bwMode="auto">
                <a:xfrm>
                  <a:off x="2786050" y="2428868"/>
                  <a:ext cx="1509714" cy="642942"/>
                  <a:chOff x="0" y="0"/>
                  <a:chExt cx="816" cy="317"/>
                </a:xfrm>
              </p:grpSpPr>
              <p:sp>
                <p:nvSpPr>
                  <p:cNvPr id="9254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90" y="0"/>
                    <a:ext cx="726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 lIns="90000" tIns="46800" rIns="90000" bIns="4680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55" name="未知"/>
                  <p:cNvSpPr/>
                  <p:nvPr/>
                </p:nvSpPr>
                <p:spPr bwMode="auto">
                  <a:xfrm>
                    <a:off x="0" y="0"/>
                    <a:ext cx="106" cy="317"/>
                  </a:xfrm>
                  <a:custGeom>
                    <a:avLst/>
                    <a:gdLst>
                      <a:gd name="T0" fmla="*/ 91 w 106"/>
                      <a:gd name="T1" fmla="*/ 0 h 317"/>
                      <a:gd name="T2" fmla="*/ 91 w 106"/>
                      <a:gd name="T3" fmla="*/ 227 h 317"/>
                      <a:gd name="T4" fmla="*/ 0 w 106"/>
                      <a:gd name="T5" fmla="*/ 317 h 317"/>
                      <a:gd name="T6" fmla="*/ 0 60000 65536"/>
                      <a:gd name="T7" fmla="*/ 0 60000 65536"/>
                      <a:gd name="T8" fmla="*/ 0 60000 65536"/>
                      <a:gd name="T9" fmla="*/ 0 w 106"/>
                      <a:gd name="T10" fmla="*/ 0 h 317"/>
                      <a:gd name="T11" fmla="*/ 106 w 106"/>
                      <a:gd name="T12" fmla="*/ 317 h 31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06" h="317">
                        <a:moveTo>
                          <a:pt x="91" y="0"/>
                        </a:moveTo>
                        <a:cubicBezTo>
                          <a:pt x="98" y="87"/>
                          <a:pt x="106" y="174"/>
                          <a:pt x="91" y="227"/>
                        </a:cubicBezTo>
                        <a:cubicBezTo>
                          <a:pt x="76" y="280"/>
                          <a:pt x="38" y="298"/>
                          <a:pt x="0" y="317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 lIns="90000" tIns="46800" rIns="90000" bIns="4680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27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2428860" y="2357430"/>
                  <a:ext cx="446254" cy="771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2</a:t>
                  </a:r>
                </a:p>
              </p:txBody>
            </p:sp>
          </p:grpSp>
          <p:sp>
            <p:nvSpPr>
              <p:cNvPr id="11273" name="Line 9"/>
              <p:cNvSpPr>
                <a:spLocks noChangeShapeType="1"/>
              </p:cNvSpPr>
              <p:nvPr/>
            </p:nvSpPr>
            <p:spPr bwMode="auto">
              <a:xfrm>
                <a:off x="2928926" y="3643314"/>
                <a:ext cx="1368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1276" name="Text Box 12"/>
              <p:cNvSpPr txBox="1">
                <a:spLocks noChangeArrowheads="1"/>
              </p:cNvSpPr>
              <p:nvPr/>
            </p:nvSpPr>
            <p:spPr bwMode="auto">
              <a:xfrm>
                <a:off x="3000364" y="1714488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  <p:sp>
            <p:nvSpPr>
              <p:cNvPr id="11277" name="Text Box 13"/>
              <p:cNvSpPr txBox="1">
                <a:spLocks noChangeArrowheads="1"/>
              </p:cNvSpPr>
              <p:nvPr/>
            </p:nvSpPr>
            <p:spPr bwMode="auto">
              <a:xfrm>
                <a:off x="2786050" y="3000372"/>
                <a:ext cx="938212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</a:p>
            </p:txBody>
          </p:sp>
          <p:sp>
            <p:nvSpPr>
              <p:cNvPr id="11278" name="Text Box 14"/>
              <p:cNvSpPr txBox="1">
                <a:spLocks noChangeArrowheads="1"/>
              </p:cNvSpPr>
              <p:nvPr/>
            </p:nvSpPr>
            <p:spPr bwMode="auto">
              <a:xfrm>
                <a:off x="3428992" y="1714488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</a:p>
            </p:txBody>
          </p:sp>
          <p:sp>
            <p:nvSpPr>
              <p:cNvPr id="11284" name="Text Box 20"/>
              <p:cNvSpPr txBox="1">
                <a:spLocks noChangeArrowheads="1"/>
              </p:cNvSpPr>
              <p:nvPr/>
            </p:nvSpPr>
            <p:spPr bwMode="auto">
              <a:xfrm>
                <a:off x="3428992" y="4143380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lang="en-US" altLang="zh-CN" sz="44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1285" name="Line 21"/>
              <p:cNvSpPr>
                <a:spLocks noChangeShapeType="1"/>
              </p:cNvSpPr>
              <p:nvPr/>
            </p:nvSpPr>
            <p:spPr bwMode="auto">
              <a:xfrm>
                <a:off x="2928926" y="4929198"/>
                <a:ext cx="1368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1287" name="Text Box 23"/>
              <p:cNvSpPr txBox="1">
                <a:spLocks noChangeArrowheads="1"/>
              </p:cNvSpPr>
              <p:nvPr/>
            </p:nvSpPr>
            <p:spPr bwMode="auto">
              <a:xfrm>
                <a:off x="3857620" y="4143380"/>
                <a:ext cx="446253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6</a:t>
                </a:r>
              </a:p>
            </p:txBody>
          </p:sp>
          <p:sp>
            <p:nvSpPr>
              <p:cNvPr id="11290" name="Text Box 26"/>
              <p:cNvSpPr txBox="1">
                <a:spLocks noChangeArrowheads="1"/>
              </p:cNvSpPr>
              <p:nvPr/>
            </p:nvSpPr>
            <p:spPr bwMode="auto">
              <a:xfrm>
                <a:off x="3857620" y="1714488"/>
                <a:ext cx="503237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8</a:t>
                </a:r>
              </a:p>
            </p:txBody>
          </p:sp>
          <p:sp>
            <p:nvSpPr>
              <p:cNvPr id="11325" name="Text Box 61"/>
              <p:cNvSpPr txBox="1">
                <a:spLocks noChangeArrowheads="1"/>
              </p:cNvSpPr>
              <p:nvPr/>
            </p:nvSpPr>
            <p:spPr bwMode="auto">
              <a:xfrm>
                <a:off x="3428992" y="3571876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  <p:sp>
            <p:nvSpPr>
              <p:cNvPr id="34" name="Text Box 23"/>
              <p:cNvSpPr txBox="1">
                <a:spLocks noChangeArrowheads="1"/>
              </p:cNvSpPr>
              <p:nvPr/>
            </p:nvSpPr>
            <p:spPr bwMode="auto">
              <a:xfrm>
                <a:off x="3857620" y="3571876"/>
                <a:ext cx="446253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6</a:t>
                </a: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3857620" y="4929198"/>
                <a:ext cx="446254" cy="7716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</a:t>
                </a:r>
                <a:endParaRPr lang="en-US" altLang="zh-CN" sz="44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37" name="Text Box 48"/>
          <p:cNvSpPr txBox="1">
            <a:spLocks noChangeArrowheads="1"/>
          </p:cNvSpPr>
          <p:nvPr/>
        </p:nvSpPr>
        <p:spPr bwMode="auto">
          <a:xfrm>
            <a:off x="3428992" y="5286388"/>
            <a:ext cx="4097894" cy="586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答：每套花了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元。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1740553" y="2084956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grpSp>
        <p:nvGrpSpPr>
          <p:cNvPr id="43" name="组合 35"/>
          <p:cNvGrpSpPr/>
          <p:nvPr/>
        </p:nvGrpSpPr>
        <p:grpSpPr>
          <a:xfrm>
            <a:off x="857224" y="2012190"/>
            <a:ext cx="2339474" cy="785965"/>
            <a:chOff x="2214546" y="2357430"/>
            <a:chExt cx="2081218" cy="771623"/>
          </a:xfrm>
        </p:grpSpPr>
        <p:grpSp>
          <p:nvGrpSpPr>
            <p:cNvPr id="55" name="Group 4"/>
            <p:cNvGrpSpPr/>
            <p:nvPr/>
          </p:nvGrpSpPr>
          <p:grpSpPr bwMode="auto">
            <a:xfrm>
              <a:off x="2786050" y="2428868"/>
              <a:ext cx="1509714" cy="317"/>
              <a:chOff x="0" y="0"/>
              <a:chExt cx="816" cy="317"/>
            </a:xfrm>
          </p:grpSpPr>
          <p:sp>
            <p:nvSpPr>
              <p:cNvPr id="57" name="Line 5"/>
              <p:cNvSpPr>
                <a:spLocks noChangeShapeType="1"/>
              </p:cNvSpPr>
              <p:nvPr/>
            </p:nvSpPr>
            <p:spPr bwMode="auto">
              <a:xfrm>
                <a:off x="90" y="0"/>
                <a:ext cx="72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8" name="未知"/>
              <p:cNvSpPr/>
              <p:nvPr/>
            </p:nvSpPr>
            <p:spPr bwMode="auto">
              <a:xfrm>
                <a:off x="0" y="0"/>
                <a:ext cx="106" cy="317"/>
              </a:xfrm>
              <a:custGeom>
                <a:avLst/>
                <a:gdLst>
                  <a:gd name="T0" fmla="*/ 91 w 106"/>
                  <a:gd name="T1" fmla="*/ 0 h 317"/>
                  <a:gd name="T2" fmla="*/ 91 w 106"/>
                  <a:gd name="T3" fmla="*/ 227 h 317"/>
                  <a:gd name="T4" fmla="*/ 0 w 106"/>
                  <a:gd name="T5" fmla="*/ 317 h 317"/>
                  <a:gd name="T6" fmla="*/ 0 60000 65536"/>
                  <a:gd name="T7" fmla="*/ 0 60000 65536"/>
                  <a:gd name="T8" fmla="*/ 0 60000 65536"/>
                  <a:gd name="T9" fmla="*/ 0 w 106"/>
                  <a:gd name="T10" fmla="*/ 0 h 317"/>
                  <a:gd name="T11" fmla="*/ 106 w 106"/>
                  <a:gd name="T12" fmla="*/ 317 h 3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6" h="317">
                    <a:moveTo>
                      <a:pt x="91" y="0"/>
                    </a:moveTo>
                    <a:cubicBezTo>
                      <a:pt x="98" y="87"/>
                      <a:pt x="106" y="174"/>
                      <a:pt x="91" y="227"/>
                    </a:cubicBezTo>
                    <a:cubicBezTo>
                      <a:pt x="76" y="280"/>
                      <a:pt x="38" y="298"/>
                      <a:pt x="0" y="31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56" name="Text Box 7"/>
            <p:cNvSpPr txBox="1">
              <a:spLocks noChangeArrowheads="1"/>
            </p:cNvSpPr>
            <p:nvPr/>
          </p:nvSpPr>
          <p:spPr bwMode="auto">
            <a:xfrm>
              <a:off x="2214546" y="2357430"/>
              <a:ext cx="446254" cy="7716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1660251" y="3321975"/>
            <a:ext cx="1538231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1740553" y="1357298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1499645" y="2667083"/>
            <a:ext cx="1054634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2222369" y="1357298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sp>
        <p:nvSpPr>
          <p:cNvPr id="48" name="Text Box 20"/>
          <p:cNvSpPr txBox="1">
            <a:spLocks noChangeArrowheads="1"/>
          </p:cNvSpPr>
          <p:nvPr/>
        </p:nvSpPr>
        <p:spPr bwMode="auto">
          <a:xfrm>
            <a:off x="2222369" y="3831336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Line 21"/>
          <p:cNvSpPr>
            <a:spLocks noChangeShapeType="1"/>
          </p:cNvSpPr>
          <p:nvPr/>
        </p:nvSpPr>
        <p:spPr bwMode="auto">
          <a:xfrm>
            <a:off x="1660251" y="4486228"/>
            <a:ext cx="1538231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2784488" y="4486228"/>
            <a:ext cx="501628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</a:p>
        </p:txBody>
      </p:sp>
      <p:sp>
        <p:nvSpPr>
          <p:cNvPr id="51" name="Text Box 26"/>
          <p:cNvSpPr txBox="1">
            <a:spLocks noChangeArrowheads="1"/>
          </p:cNvSpPr>
          <p:nvPr/>
        </p:nvSpPr>
        <p:spPr bwMode="auto">
          <a:xfrm>
            <a:off x="2704185" y="1357298"/>
            <a:ext cx="565683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</a:p>
        </p:txBody>
      </p:sp>
      <p:sp>
        <p:nvSpPr>
          <p:cNvPr id="52" name="Text Box 61"/>
          <p:cNvSpPr txBox="1">
            <a:spLocks noChangeArrowheads="1"/>
          </p:cNvSpPr>
          <p:nvPr/>
        </p:nvSpPr>
        <p:spPr bwMode="auto">
          <a:xfrm>
            <a:off x="2222369" y="3249209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2302672" y="4486228"/>
            <a:ext cx="501629" cy="78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未知"/>
          <p:cNvSpPr/>
          <p:nvPr/>
        </p:nvSpPr>
        <p:spPr bwMode="auto">
          <a:xfrm>
            <a:off x="1357290" y="2071678"/>
            <a:ext cx="196115" cy="642942"/>
          </a:xfrm>
          <a:custGeom>
            <a:avLst/>
            <a:gdLst>
              <a:gd name="T0" fmla="*/ 91 w 106"/>
              <a:gd name="T1" fmla="*/ 0 h 317"/>
              <a:gd name="T2" fmla="*/ 91 w 106"/>
              <a:gd name="T3" fmla="*/ 227 h 317"/>
              <a:gd name="T4" fmla="*/ 0 w 106"/>
              <a:gd name="T5" fmla="*/ 317 h 317"/>
              <a:gd name="T6" fmla="*/ 0 60000 65536"/>
              <a:gd name="T7" fmla="*/ 0 60000 65536"/>
              <a:gd name="T8" fmla="*/ 0 60000 65536"/>
              <a:gd name="T9" fmla="*/ 0 w 106"/>
              <a:gd name="T10" fmla="*/ 0 h 317"/>
              <a:gd name="T11" fmla="*/ 106 w 106"/>
              <a:gd name="T12" fmla="*/ 317 h 3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" h="317">
                <a:moveTo>
                  <a:pt x="91" y="0"/>
                </a:moveTo>
                <a:cubicBezTo>
                  <a:pt x="98" y="87"/>
                  <a:pt x="106" y="174"/>
                  <a:pt x="91" y="227"/>
                </a:cubicBezTo>
                <a:cubicBezTo>
                  <a:pt x="76" y="280"/>
                  <a:pt x="38" y="298"/>
                  <a:pt x="0" y="31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0" name="Text Box 8"/>
          <p:cNvSpPr txBox="1">
            <a:spLocks noChangeArrowheads="1"/>
          </p:cNvSpPr>
          <p:nvPr/>
        </p:nvSpPr>
        <p:spPr bwMode="auto">
          <a:xfrm>
            <a:off x="2214546" y="2143116"/>
            <a:ext cx="85181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2285984" y="5072074"/>
            <a:ext cx="851813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Line 21"/>
          <p:cNvSpPr>
            <a:spLocks noChangeShapeType="1"/>
          </p:cNvSpPr>
          <p:nvPr/>
        </p:nvSpPr>
        <p:spPr bwMode="auto">
          <a:xfrm>
            <a:off x="1785918" y="5715016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2643174" y="5715016"/>
            <a:ext cx="446254" cy="7716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786182" y="4357694"/>
            <a:ext cx="2643206" cy="584775"/>
            <a:chOff x="3786182" y="4357694"/>
            <a:chExt cx="2643206" cy="584775"/>
          </a:xfrm>
        </p:grpSpPr>
        <p:cxnSp>
          <p:nvCxnSpPr>
            <p:cNvPr id="65" name="直接箭头连接符 64"/>
            <p:cNvCxnSpPr/>
            <p:nvPr/>
          </p:nvCxnSpPr>
          <p:spPr>
            <a:xfrm>
              <a:off x="3786182" y="4929198"/>
              <a:ext cx="264320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3929058" y="4357694"/>
              <a:ext cx="22860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简便写法：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71" name="Group 16"/>
          <p:cNvGrpSpPr/>
          <p:nvPr/>
        </p:nvGrpSpPr>
        <p:grpSpPr bwMode="auto">
          <a:xfrm>
            <a:off x="6000760" y="5910287"/>
            <a:ext cx="1684338" cy="876299"/>
            <a:chOff x="1772" y="3114"/>
            <a:chExt cx="1061" cy="552"/>
          </a:xfrm>
        </p:grpSpPr>
        <p:pic>
          <p:nvPicPr>
            <p:cNvPr id="7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6" grpId="0"/>
      <p:bldP spid="37" grpId="0"/>
      <p:bldP spid="44" grpId="0" animBg="1"/>
      <p:bldP spid="45" grpId="0"/>
      <p:bldP spid="46" grpId="0"/>
      <p:bldP spid="47" grpId="0"/>
      <p:bldP spid="48" grpId="0"/>
      <p:bldP spid="49" grpId="0" animBg="1"/>
      <p:bldP spid="50" grpId="0"/>
      <p:bldP spid="51" grpId="0"/>
      <p:bldP spid="52" grpId="0"/>
      <p:bldP spid="54" grpId="0"/>
      <p:bldP spid="61" grpId="0"/>
      <p:bldP spid="62" grpId="0" animBg="1"/>
      <p:bldP spid="6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1756</Words>
  <Application>WPS 演示</Application>
  <PresentationFormat>全屏显示(4:3)</PresentationFormat>
  <Paragraphs>515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1251</cp:revision>
  <dcterms:created xsi:type="dcterms:W3CDTF">2015-11-21T07:20:00Z</dcterms:created>
  <dcterms:modified xsi:type="dcterms:W3CDTF">2021-11-01T03:12:11Z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